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59_ECFCB3CE.xml" ContentType="application/vnd.ms-powerpoint.comments+xml"/>
  <Override PartName="/ppt/media/image54.jpg" ContentType="image/jpg"/>
  <Override PartName="/ppt/media/image55.jpg" ContentType="image/jpg"/>
  <Override PartName="/ppt/media/image59.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05" r:id="rId2"/>
    <p:sldId id="257" r:id="rId3"/>
    <p:sldId id="258" r:id="rId4"/>
    <p:sldId id="259" r:id="rId5"/>
    <p:sldId id="260" r:id="rId6"/>
    <p:sldId id="261" r:id="rId7"/>
    <p:sldId id="306" r:id="rId8"/>
    <p:sldId id="263" r:id="rId9"/>
    <p:sldId id="328" r:id="rId10"/>
    <p:sldId id="265" r:id="rId11"/>
    <p:sldId id="308" r:id="rId12"/>
    <p:sldId id="334" r:id="rId13"/>
    <p:sldId id="310" r:id="rId14"/>
    <p:sldId id="335" r:id="rId15"/>
    <p:sldId id="345" r:id="rId16"/>
    <p:sldId id="311" r:id="rId17"/>
    <p:sldId id="313" r:id="rId18"/>
    <p:sldId id="344" r:id="rId19"/>
    <p:sldId id="315" r:id="rId20"/>
    <p:sldId id="343" r:id="rId21"/>
    <p:sldId id="342" r:id="rId22"/>
    <p:sldId id="341" r:id="rId23"/>
    <p:sldId id="340" r:id="rId24"/>
    <p:sldId id="339" r:id="rId25"/>
    <p:sldId id="314" r:id="rId26"/>
    <p:sldId id="338" r:id="rId27"/>
    <p:sldId id="316" r:id="rId28"/>
    <p:sldId id="325" r:id="rId29"/>
    <p:sldId id="346" r:id="rId30"/>
    <p:sldId id="347" r:id="rId31"/>
    <p:sldId id="327" r:id="rId32"/>
    <p:sldId id="317" r:id="rId33"/>
    <p:sldId id="318" r:id="rId34"/>
    <p:sldId id="319" r:id="rId35"/>
    <p:sldId id="320" r:id="rId36"/>
    <p:sldId id="321" r:id="rId37"/>
    <p:sldId id="322" r:id="rId38"/>
    <p:sldId id="323" r:id="rId39"/>
    <p:sldId id="324" r:id="rId40"/>
    <p:sldId id="30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F816D1-3CC7-A6ED-DED8-CD7F7A4BC4E0}" name="Mai Sakr" initials="MS" userId="S::mai.sakr@mazayasolutions.com::63220fcc-e3b0-4cd8-9057-90115c3eb19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10C4"/>
    <a:srgbClr val="F5E2F8"/>
    <a:srgbClr val="FCF5FD"/>
    <a:srgbClr val="F9ECFA"/>
    <a:srgbClr val="1D51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2" autoAdjust="0"/>
    <p:restoredTop sz="94660"/>
  </p:normalViewPr>
  <p:slideViewPr>
    <p:cSldViewPr snapToGrid="0">
      <p:cViewPr varScale="1">
        <p:scale>
          <a:sx n="100" d="100"/>
          <a:sy n="100" d="100"/>
        </p:scale>
        <p:origin x="39" y="243"/>
      </p:cViewPr>
      <p:guideLst/>
    </p:cSldViewPr>
  </p:slideViewPr>
  <p:notesTextViewPr>
    <p:cViewPr>
      <p:scale>
        <a:sx n="75" d="100"/>
        <a:sy n="75" d="100"/>
      </p:scale>
      <p:origin x="0" y="0"/>
    </p:cViewPr>
  </p:notesTextViewPr>
  <p:sorterViewPr>
    <p:cViewPr>
      <p:scale>
        <a:sx n="25" d="100"/>
        <a:sy n="25" d="100"/>
      </p:scale>
      <p:origin x="0" y="0"/>
    </p:cViewPr>
  </p:sorterViewPr>
  <p:notesViewPr>
    <p:cSldViewPr snapToGrid="0">
      <p:cViewPr varScale="1">
        <p:scale>
          <a:sx n="48" d="100"/>
          <a:sy n="48" d="100"/>
        </p:scale>
        <p:origin x="2752"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omments/modernComment_159_ECFCB3CE.xml><?xml version="1.0" encoding="utf-8"?>
<p188:cmLst xmlns:a="http://schemas.openxmlformats.org/drawingml/2006/main" xmlns:r="http://schemas.openxmlformats.org/officeDocument/2006/relationships" xmlns:p188="http://schemas.microsoft.com/office/powerpoint/2018/8/main">
  <p188:cm id="{9AEAAFCB-2448-4975-96AB-D80E9749C86C}" authorId="{72F816D1-3CC7-A6ED-DED8-CD7F7A4BC4E0}" status="resolved" created="2025-08-21T12:34:22.662">
    <ac:deMkLst xmlns:ac="http://schemas.microsoft.com/office/drawing/2013/main/command">
      <pc:docMk xmlns:pc="http://schemas.microsoft.com/office/powerpoint/2013/main/command"/>
      <pc:sldMk xmlns:pc="http://schemas.microsoft.com/office/powerpoint/2013/main/command" cId="3975984078" sldId="345"/>
      <ac:spMk id="8" creationId="{C5F26B4D-D858-5F51-7CCC-83ED17081B40}"/>
    </ac:deMkLst>
    <p188:pos x="702535" y="1863724"/>
    <p188:txBody>
      <a:bodyPr/>
      <a:lstStyle/>
      <a:p>
        <a:r>
          <a:rPr lang="en-US"/>
          <a:t>Change the photo for this content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F17DFD-24B9-48F7-ACBB-8597DFDA1CFB}" type="datetimeFigureOut">
              <a:rPr lang="en-US" smtClean="0"/>
              <a:t>8/24/2025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AE08D1-510A-47B3-BA14-0466C6260796}" type="slidenum">
              <a:rPr lang="en-US" smtClean="0"/>
              <a:t>‹#›</a:t>
            </a:fld>
            <a:endParaRPr lang="en-US"/>
          </a:p>
        </p:txBody>
      </p:sp>
    </p:spTree>
    <p:extLst>
      <p:ext uri="{BB962C8B-B14F-4D97-AF65-F5344CB8AC3E}">
        <p14:creationId xmlns:p14="http://schemas.microsoft.com/office/powerpoint/2010/main" val="2247345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AE08D1-510A-47B3-BA14-0466C6260796}" type="slidenum">
              <a:rPr lang="en-US" smtClean="0"/>
              <a:t>9</a:t>
            </a:fld>
            <a:endParaRPr lang="en-US"/>
          </a:p>
        </p:txBody>
      </p:sp>
    </p:spTree>
    <p:extLst>
      <p:ext uri="{BB962C8B-B14F-4D97-AF65-F5344CB8AC3E}">
        <p14:creationId xmlns:p14="http://schemas.microsoft.com/office/powerpoint/2010/main" val="2804657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AE08D1-510A-47B3-BA14-0466C6260796}" type="slidenum">
              <a:rPr lang="en-US" smtClean="0"/>
              <a:t>15</a:t>
            </a:fld>
            <a:endParaRPr lang="en-US"/>
          </a:p>
        </p:txBody>
      </p:sp>
    </p:spTree>
    <p:extLst>
      <p:ext uri="{BB962C8B-B14F-4D97-AF65-F5344CB8AC3E}">
        <p14:creationId xmlns:p14="http://schemas.microsoft.com/office/powerpoint/2010/main" val="1066293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AE08D1-510A-47B3-BA14-0466C6260796}" type="slidenum">
              <a:rPr lang="en-US" smtClean="0"/>
              <a:t>28</a:t>
            </a:fld>
            <a:endParaRPr lang="en-US"/>
          </a:p>
        </p:txBody>
      </p:sp>
    </p:spTree>
    <p:extLst>
      <p:ext uri="{BB962C8B-B14F-4D97-AF65-F5344CB8AC3E}">
        <p14:creationId xmlns:p14="http://schemas.microsoft.com/office/powerpoint/2010/main" val="1352701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AE08D1-510A-47B3-BA14-0466C6260796}" type="slidenum">
              <a:rPr lang="en-US" smtClean="0"/>
              <a:t>29</a:t>
            </a:fld>
            <a:endParaRPr lang="en-US"/>
          </a:p>
        </p:txBody>
      </p:sp>
    </p:spTree>
    <p:extLst>
      <p:ext uri="{BB962C8B-B14F-4D97-AF65-F5344CB8AC3E}">
        <p14:creationId xmlns:p14="http://schemas.microsoft.com/office/powerpoint/2010/main" val="1285967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AE08D1-510A-47B3-BA14-0466C6260796}" type="slidenum">
              <a:rPr lang="en-US" smtClean="0"/>
              <a:t>30</a:t>
            </a:fld>
            <a:endParaRPr lang="en-US"/>
          </a:p>
        </p:txBody>
      </p:sp>
    </p:spTree>
    <p:extLst>
      <p:ext uri="{BB962C8B-B14F-4D97-AF65-F5344CB8AC3E}">
        <p14:creationId xmlns:p14="http://schemas.microsoft.com/office/powerpoint/2010/main" val="880702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31751-64D3-9A27-9C61-984B998487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921593-715A-6EA8-34D4-7836FA7EAF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BF2AEC-49B0-0DFD-FA06-39136ACA821D}"/>
              </a:ext>
            </a:extLst>
          </p:cNvPr>
          <p:cNvSpPr>
            <a:spLocks noGrp="1"/>
          </p:cNvSpPr>
          <p:nvPr>
            <p:ph type="dt" sz="half" idx="10"/>
          </p:nvPr>
        </p:nvSpPr>
        <p:spPr/>
        <p:txBody>
          <a:bodyPr/>
          <a:lstStyle/>
          <a:p>
            <a:fld id="{F8E2C67A-F1E0-43B2-AD0B-83F2225B2A2F}" type="datetimeFigureOut">
              <a:rPr lang="en-US" smtClean="0"/>
              <a:t>8/24/2025</a:t>
            </a:fld>
            <a:endParaRPr lang="en-US"/>
          </a:p>
        </p:txBody>
      </p:sp>
      <p:sp>
        <p:nvSpPr>
          <p:cNvPr id="5" name="Footer Placeholder 4">
            <a:extLst>
              <a:ext uri="{FF2B5EF4-FFF2-40B4-BE49-F238E27FC236}">
                <a16:creationId xmlns:a16="http://schemas.microsoft.com/office/drawing/2014/main" id="{9FE5D72A-B727-0440-8E92-4C8C4D0658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2B932E-13DC-F552-4C39-B4AC368F5283}"/>
              </a:ext>
            </a:extLst>
          </p:cNvPr>
          <p:cNvSpPr>
            <a:spLocks noGrp="1"/>
          </p:cNvSpPr>
          <p:nvPr>
            <p:ph type="sldNum" sz="quarter" idx="12"/>
          </p:nvPr>
        </p:nvSpPr>
        <p:spPr/>
        <p:txBody>
          <a:bodyPr/>
          <a:lstStyle/>
          <a:p>
            <a:fld id="{D4103AB3-4537-4DDC-8452-1A0CB19C392B}" type="slidenum">
              <a:rPr lang="en-US" smtClean="0"/>
              <a:t>‹#›</a:t>
            </a:fld>
            <a:endParaRPr lang="en-US"/>
          </a:p>
        </p:txBody>
      </p:sp>
    </p:spTree>
    <p:extLst>
      <p:ext uri="{BB962C8B-B14F-4D97-AF65-F5344CB8AC3E}">
        <p14:creationId xmlns:p14="http://schemas.microsoft.com/office/powerpoint/2010/main" val="460862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B9B1B-081A-1A2F-F597-351F4FA9CD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A15E08-DFC9-461F-C8E0-D7B0FDA106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F774E8-89F9-4A7C-587C-9AB553C49B6D}"/>
              </a:ext>
            </a:extLst>
          </p:cNvPr>
          <p:cNvSpPr>
            <a:spLocks noGrp="1"/>
          </p:cNvSpPr>
          <p:nvPr>
            <p:ph type="dt" sz="half" idx="10"/>
          </p:nvPr>
        </p:nvSpPr>
        <p:spPr/>
        <p:txBody>
          <a:bodyPr/>
          <a:lstStyle/>
          <a:p>
            <a:fld id="{F8E2C67A-F1E0-43B2-AD0B-83F2225B2A2F}" type="datetimeFigureOut">
              <a:rPr lang="en-US" smtClean="0"/>
              <a:t>8/24/2025</a:t>
            </a:fld>
            <a:endParaRPr lang="en-US"/>
          </a:p>
        </p:txBody>
      </p:sp>
      <p:sp>
        <p:nvSpPr>
          <p:cNvPr id="5" name="Footer Placeholder 4">
            <a:extLst>
              <a:ext uri="{FF2B5EF4-FFF2-40B4-BE49-F238E27FC236}">
                <a16:creationId xmlns:a16="http://schemas.microsoft.com/office/drawing/2014/main" id="{4CBBBA66-0C03-282C-2D42-C52F5AAA8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1C0E37-600E-4E5F-BA23-DA5CE0A90B00}"/>
              </a:ext>
            </a:extLst>
          </p:cNvPr>
          <p:cNvSpPr>
            <a:spLocks noGrp="1"/>
          </p:cNvSpPr>
          <p:nvPr>
            <p:ph type="sldNum" sz="quarter" idx="12"/>
          </p:nvPr>
        </p:nvSpPr>
        <p:spPr/>
        <p:txBody>
          <a:bodyPr/>
          <a:lstStyle/>
          <a:p>
            <a:fld id="{D4103AB3-4537-4DDC-8452-1A0CB19C392B}" type="slidenum">
              <a:rPr lang="en-US" smtClean="0"/>
              <a:t>‹#›</a:t>
            </a:fld>
            <a:endParaRPr lang="en-US"/>
          </a:p>
        </p:txBody>
      </p:sp>
    </p:spTree>
    <p:extLst>
      <p:ext uri="{BB962C8B-B14F-4D97-AF65-F5344CB8AC3E}">
        <p14:creationId xmlns:p14="http://schemas.microsoft.com/office/powerpoint/2010/main" val="628428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9B9D54-DBD8-6DE7-3BD8-E84A017287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42F78F-C21F-1CC5-DF32-48AD7AFF9C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17874A-8267-8ACB-57C0-B6D9E18142FD}"/>
              </a:ext>
            </a:extLst>
          </p:cNvPr>
          <p:cNvSpPr>
            <a:spLocks noGrp="1"/>
          </p:cNvSpPr>
          <p:nvPr>
            <p:ph type="dt" sz="half" idx="10"/>
          </p:nvPr>
        </p:nvSpPr>
        <p:spPr/>
        <p:txBody>
          <a:bodyPr/>
          <a:lstStyle/>
          <a:p>
            <a:fld id="{F8E2C67A-F1E0-43B2-AD0B-83F2225B2A2F}" type="datetimeFigureOut">
              <a:rPr lang="en-US" smtClean="0"/>
              <a:t>8/24/2025</a:t>
            </a:fld>
            <a:endParaRPr lang="en-US"/>
          </a:p>
        </p:txBody>
      </p:sp>
      <p:sp>
        <p:nvSpPr>
          <p:cNvPr id="5" name="Footer Placeholder 4">
            <a:extLst>
              <a:ext uri="{FF2B5EF4-FFF2-40B4-BE49-F238E27FC236}">
                <a16:creationId xmlns:a16="http://schemas.microsoft.com/office/drawing/2014/main" id="{C229E00D-9F00-8972-5FCF-91C9E26444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79CE32-0309-DBCF-EEE1-1A294CD76749}"/>
              </a:ext>
            </a:extLst>
          </p:cNvPr>
          <p:cNvSpPr>
            <a:spLocks noGrp="1"/>
          </p:cNvSpPr>
          <p:nvPr>
            <p:ph type="sldNum" sz="quarter" idx="12"/>
          </p:nvPr>
        </p:nvSpPr>
        <p:spPr/>
        <p:txBody>
          <a:bodyPr/>
          <a:lstStyle/>
          <a:p>
            <a:fld id="{D4103AB3-4537-4DDC-8452-1A0CB19C392B}" type="slidenum">
              <a:rPr lang="en-US" smtClean="0"/>
              <a:t>‹#›</a:t>
            </a:fld>
            <a:endParaRPr lang="en-US"/>
          </a:p>
        </p:txBody>
      </p:sp>
    </p:spTree>
    <p:extLst>
      <p:ext uri="{BB962C8B-B14F-4D97-AF65-F5344CB8AC3E}">
        <p14:creationId xmlns:p14="http://schemas.microsoft.com/office/powerpoint/2010/main" val="1614650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52063-7C62-7492-EF3E-4F2483DCBA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1EAC83-5B42-06F1-2F80-C0EEC521A7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0BC6EC-8E3D-105C-DD6F-1D7EE6C359EB}"/>
              </a:ext>
            </a:extLst>
          </p:cNvPr>
          <p:cNvSpPr>
            <a:spLocks noGrp="1"/>
          </p:cNvSpPr>
          <p:nvPr>
            <p:ph type="dt" sz="half" idx="10"/>
          </p:nvPr>
        </p:nvSpPr>
        <p:spPr/>
        <p:txBody>
          <a:bodyPr/>
          <a:lstStyle/>
          <a:p>
            <a:fld id="{F8E2C67A-F1E0-43B2-AD0B-83F2225B2A2F}" type="datetimeFigureOut">
              <a:rPr lang="en-US" smtClean="0"/>
              <a:t>8/24/2025</a:t>
            </a:fld>
            <a:endParaRPr lang="en-US"/>
          </a:p>
        </p:txBody>
      </p:sp>
      <p:sp>
        <p:nvSpPr>
          <p:cNvPr id="5" name="Footer Placeholder 4">
            <a:extLst>
              <a:ext uri="{FF2B5EF4-FFF2-40B4-BE49-F238E27FC236}">
                <a16:creationId xmlns:a16="http://schemas.microsoft.com/office/drawing/2014/main" id="{45DB8C34-C9B6-C127-8927-73B111D4CE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DA2D4E-B9DC-F292-7757-B58F3A4849E9}"/>
              </a:ext>
            </a:extLst>
          </p:cNvPr>
          <p:cNvSpPr>
            <a:spLocks noGrp="1"/>
          </p:cNvSpPr>
          <p:nvPr>
            <p:ph type="sldNum" sz="quarter" idx="12"/>
          </p:nvPr>
        </p:nvSpPr>
        <p:spPr/>
        <p:txBody>
          <a:bodyPr/>
          <a:lstStyle/>
          <a:p>
            <a:fld id="{D4103AB3-4537-4DDC-8452-1A0CB19C392B}" type="slidenum">
              <a:rPr lang="en-US" smtClean="0"/>
              <a:t>‹#›</a:t>
            </a:fld>
            <a:endParaRPr lang="en-US"/>
          </a:p>
        </p:txBody>
      </p:sp>
    </p:spTree>
    <p:extLst>
      <p:ext uri="{BB962C8B-B14F-4D97-AF65-F5344CB8AC3E}">
        <p14:creationId xmlns:p14="http://schemas.microsoft.com/office/powerpoint/2010/main" val="2472754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DB506-562A-91E1-A620-205C96DE37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D7B119-F0C0-743C-7A0B-1710F978BB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06BB3B-F341-492B-36A4-25036E137667}"/>
              </a:ext>
            </a:extLst>
          </p:cNvPr>
          <p:cNvSpPr>
            <a:spLocks noGrp="1"/>
          </p:cNvSpPr>
          <p:nvPr>
            <p:ph type="dt" sz="half" idx="10"/>
          </p:nvPr>
        </p:nvSpPr>
        <p:spPr/>
        <p:txBody>
          <a:bodyPr/>
          <a:lstStyle/>
          <a:p>
            <a:fld id="{F8E2C67A-F1E0-43B2-AD0B-83F2225B2A2F}" type="datetimeFigureOut">
              <a:rPr lang="en-US" smtClean="0"/>
              <a:t>8/24/2025</a:t>
            </a:fld>
            <a:endParaRPr lang="en-US"/>
          </a:p>
        </p:txBody>
      </p:sp>
      <p:sp>
        <p:nvSpPr>
          <p:cNvPr id="5" name="Footer Placeholder 4">
            <a:extLst>
              <a:ext uri="{FF2B5EF4-FFF2-40B4-BE49-F238E27FC236}">
                <a16:creationId xmlns:a16="http://schemas.microsoft.com/office/drawing/2014/main" id="{2C90093D-E4B4-1D9D-1704-E7D2F7E67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546911-4EAE-69BC-6534-094991F21A1D}"/>
              </a:ext>
            </a:extLst>
          </p:cNvPr>
          <p:cNvSpPr>
            <a:spLocks noGrp="1"/>
          </p:cNvSpPr>
          <p:nvPr>
            <p:ph type="sldNum" sz="quarter" idx="12"/>
          </p:nvPr>
        </p:nvSpPr>
        <p:spPr/>
        <p:txBody>
          <a:bodyPr/>
          <a:lstStyle/>
          <a:p>
            <a:fld id="{D4103AB3-4537-4DDC-8452-1A0CB19C392B}" type="slidenum">
              <a:rPr lang="en-US" smtClean="0"/>
              <a:t>‹#›</a:t>
            </a:fld>
            <a:endParaRPr lang="en-US"/>
          </a:p>
        </p:txBody>
      </p:sp>
    </p:spTree>
    <p:extLst>
      <p:ext uri="{BB962C8B-B14F-4D97-AF65-F5344CB8AC3E}">
        <p14:creationId xmlns:p14="http://schemas.microsoft.com/office/powerpoint/2010/main" val="4197205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F4547-239D-AAB8-5F27-457102330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BA0D5-14FF-DE1D-48D4-4ABB3C35C2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63058C-119E-7A33-28CE-80860F2FAF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7FDCC7-1D3C-50C3-CCFC-499E797459AF}"/>
              </a:ext>
            </a:extLst>
          </p:cNvPr>
          <p:cNvSpPr>
            <a:spLocks noGrp="1"/>
          </p:cNvSpPr>
          <p:nvPr>
            <p:ph type="dt" sz="half" idx="10"/>
          </p:nvPr>
        </p:nvSpPr>
        <p:spPr/>
        <p:txBody>
          <a:bodyPr/>
          <a:lstStyle/>
          <a:p>
            <a:fld id="{F8E2C67A-F1E0-43B2-AD0B-83F2225B2A2F}" type="datetimeFigureOut">
              <a:rPr lang="en-US" smtClean="0"/>
              <a:t>8/24/2025</a:t>
            </a:fld>
            <a:endParaRPr lang="en-US"/>
          </a:p>
        </p:txBody>
      </p:sp>
      <p:sp>
        <p:nvSpPr>
          <p:cNvPr id="6" name="Footer Placeholder 5">
            <a:extLst>
              <a:ext uri="{FF2B5EF4-FFF2-40B4-BE49-F238E27FC236}">
                <a16:creationId xmlns:a16="http://schemas.microsoft.com/office/drawing/2014/main" id="{DD5555E7-A510-9B24-F774-A93EDB6304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3C99B7-A5A3-8E9C-B925-D2618F96CB4F}"/>
              </a:ext>
            </a:extLst>
          </p:cNvPr>
          <p:cNvSpPr>
            <a:spLocks noGrp="1"/>
          </p:cNvSpPr>
          <p:nvPr>
            <p:ph type="sldNum" sz="quarter" idx="12"/>
          </p:nvPr>
        </p:nvSpPr>
        <p:spPr/>
        <p:txBody>
          <a:bodyPr/>
          <a:lstStyle/>
          <a:p>
            <a:fld id="{D4103AB3-4537-4DDC-8452-1A0CB19C392B}" type="slidenum">
              <a:rPr lang="en-US" smtClean="0"/>
              <a:t>‹#›</a:t>
            </a:fld>
            <a:endParaRPr lang="en-US"/>
          </a:p>
        </p:txBody>
      </p:sp>
    </p:spTree>
    <p:extLst>
      <p:ext uri="{BB962C8B-B14F-4D97-AF65-F5344CB8AC3E}">
        <p14:creationId xmlns:p14="http://schemas.microsoft.com/office/powerpoint/2010/main" val="4262931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F354B-7548-76C3-DD34-D5D77CF852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170FD3-453C-FAD2-41C2-E9D1455D62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026DE-7AA8-33CE-7CDA-AC3E66BA71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A94BB5-15BA-79C7-41D6-65572E11DE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68EEA7-EE8C-F472-70BA-7DEAB49CF6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28D11F-AEA3-4C71-A5CC-6E5E9A25D654}"/>
              </a:ext>
            </a:extLst>
          </p:cNvPr>
          <p:cNvSpPr>
            <a:spLocks noGrp="1"/>
          </p:cNvSpPr>
          <p:nvPr>
            <p:ph type="dt" sz="half" idx="10"/>
          </p:nvPr>
        </p:nvSpPr>
        <p:spPr/>
        <p:txBody>
          <a:bodyPr/>
          <a:lstStyle/>
          <a:p>
            <a:fld id="{F8E2C67A-F1E0-43B2-AD0B-83F2225B2A2F}" type="datetimeFigureOut">
              <a:rPr lang="en-US" smtClean="0"/>
              <a:t>8/24/2025</a:t>
            </a:fld>
            <a:endParaRPr lang="en-US"/>
          </a:p>
        </p:txBody>
      </p:sp>
      <p:sp>
        <p:nvSpPr>
          <p:cNvPr id="8" name="Footer Placeholder 7">
            <a:extLst>
              <a:ext uri="{FF2B5EF4-FFF2-40B4-BE49-F238E27FC236}">
                <a16:creationId xmlns:a16="http://schemas.microsoft.com/office/drawing/2014/main" id="{CF753288-35F6-1C7E-8F4E-49A5C2BDF9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1AB70F-C3FD-67BE-D1D0-844D0C52008A}"/>
              </a:ext>
            </a:extLst>
          </p:cNvPr>
          <p:cNvSpPr>
            <a:spLocks noGrp="1"/>
          </p:cNvSpPr>
          <p:nvPr>
            <p:ph type="sldNum" sz="quarter" idx="12"/>
          </p:nvPr>
        </p:nvSpPr>
        <p:spPr/>
        <p:txBody>
          <a:bodyPr/>
          <a:lstStyle/>
          <a:p>
            <a:fld id="{D4103AB3-4537-4DDC-8452-1A0CB19C392B}" type="slidenum">
              <a:rPr lang="en-US" smtClean="0"/>
              <a:t>‹#›</a:t>
            </a:fld>
            <a:endParaRPr lang="en-US"/>
          </a:p>
        </p:txBody>
      </p:sp>
    </p:spTree>
    <p:extLst>
      <p:ext uri="{BB962C8B-B14F-4D97-AF65-F5344CB8AC3E}">
        <p14:creationId xmlns:p14="http://schemas.microsoft.com/office/powerpoint/2010/main" val="2215229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53501-CEB5-2C07-004D-EA2D5081D3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89C2FC-4F16-7179-9244-8EF2264C3AF1}"/>
              </a:ext>
            </a:extLst>
          </p:cNvPr>
          <p:cNvSpPr>
            <a:spLocks noGrp="1"/>
          </p:cNvSpPr>
          <p:nvPr>
            <p:ph type="dt" sz="half" idx="10"/>
          </p:nvPr>
        </p:nvSpPr>
        <p:spPr/>
        <p:txBody>
          <a:bodyPr/>
          <a:lstStyle/>
          <a:p>
            <a:fld id="{F8E2C67A-F1E0-43B2-AD0B-83F2225B2A2F}" type="datetimeFigureOut">
              <a:rPr lang="en-US" smtClean="0"/>
              <a:t>8/24/2025</a:t>
            </a:fld>
            <a:endParaRPr lang="en-US"/>
          </a:p>
        </p:txBody>
      </p:sp>
      <p:sp>
        <p:nvSpPr>
          <p:cNvPr id="4" name="Footer Placeholder 3">
            <a:extLst>
              <a:ext uri="{FF2B5EF4-FFF2-40B4-BE49-F238E27FC236}">
                <a16:creationId xmlns:a16="http://schemas.microsoft.com/office/drawing/2014/main" id="{F60B3B22-D4D4-3646-CE90-D53A5C0C1D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36C0A5-9883-968C-9189-49F17815EA96}"/>
              </a:ext>
            </a:extLst>
          </p:cNvPr>
          <p:cNvSpPr>
            <a:spLocks noGrp="1"/>
          </p:cNvSpPr>
          <p:nvPr>
            <p:ph type="sldNum" sz="quarter" idx="12"/>
          </p:nvPr>
        </p:nvSpPr>
        <p:spPr/>
        <p:txBody>
          <a:bodyPr/>
          <a:lstStyle/>
          <a:p>
            <a:fld id="{D4103AB3-4537-4DDC-8452-1A0CB19C392B}" type="slidenum">
              <a:rPr lang="en-US" smtClean="0"/>
              <a:t>‹#›</a:t>
            </a:fld>
            <a:endParaRPr lang="en-US"/>
          </a:p>
        </p:txBody>
      </p:sp>
    </p:spTree>
    <p:extLst>
      <p:ext uri="{BB962C8B-B14F-4D97-AF65-F5344CB8AC3E}">
        <p14:creationId xmlns:p14="http://schemas.microsoft.com/office/powerpoint/2010/main" val="3601856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3BBC1C-5D6A-E79E-D391-1C0DFF58BC46}"/>
              </a:ext>
            </a:extLst>
          </p:cNvPr>
          <p:cNvSpPr>
            <a:spLocks noGrp="1"/>
          </p:cNvSpPr>
          <p:nvPr>
            <p:ph type="dt" sz="half" idx="10"/>
          </p:nvPr>
        </p:nvSpPr>
        <p:spPr/>
        <p:txBody>
          <a:bodyPr/>
          <a:lstStyle/>
          <a:p>
            <a:fld id="{F8E2C67A-F1E0-43B2-AD0B-83F2225B2A2F}" type="datetimeFigureOut">
              <a:rPr lang="en-US" smtClean="0"/>
              <a:t>8/24/2025</a:t>
            </a:fld>
            <a:endParaRPr lang="en-US"/>
          </a:p>
        </p:txBody>
      </p:sp>
      <p:sp>
        <p:nvSpPr>
          <p:cNvPr id="3" name="Footer Placeholder 2">
            <a:extLst>
              <a:ext uri="{FF2B5EF4-FFF2-40B4-BE49-F238E27FC236}">
                <a16:creationId xmlns:a16="http://schemas.microsoft.com/office/drawing/2014/main" id="{051F0EB5-7119-B608-E18F-5D9B2C7A27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95EF8B-CC2A-66BD-5838-39587449F938}"/>
              </a:ext>
            </a:extLst>
          </p:cNvPr>
          <p:cNvSpPr>
            <a:spLocks noGrp="1"/>
          </p:cNvSpPr>
          <p:nvPr>
            <p:ph type="sldNum" sz="quarter" idx="12"/>
          </p:nvPr>
        </p:nvSpPr>
        <p:spPr/>
        <p:txBody>
          <a:bodyPr/>
          <a:lstStyle/>
          <a:p>
            <a:fld id="{D4103AB3-4537-4DDC-8452-1A0CB19C392B}" type="slidenum">
              <a:rPr lang="en-US" smtClean="0"/>
              <a:t>‹#›</a:t>
            </a:fld>
            <a:endParaRPr lang="en-US"/>
          </a:p>
        </p:txBody>
      </p:sp>
    </p:spTree>
    <p:extLst>
      <p:ext uri="{BB962C8B-B14F-4D97-AF65-F5344CB8AC3E}">
        <p14:creationId xmlns:p14="http://schemas.microsoft.com/office/powerpoint/2010/main" val="1202761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92DDC-7EA2-89BB-C45D-44726DE9FA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055C58-1396-86D6-7AC2-C6D3E21D7C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29439C-A507-6AB2-2318-0692814176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E137C1-3DF3-8362-6003-399B3086207E}"/>
              </a:ext>
            </a:extLst>
          </p:cNvPr>
          <p:cNvSpPr>
            <a:spLocks noGrp="1"/>
          </p:cNvSpPr>
          <p:nvPr>
            <p:ph type="dt" sz="half" idx="10"/>
          </p:nvPr>
        </p:nvSpPr>
        <p:spPr/>
        <p:txBody>
          <a:bodyPr/>
          <a:lstStyle/>
          <a:p>
            <a:fld id="{F8E2C67A-F1E0-43B2-AD0B-83F2225B2A2F}" type="datetimeFigureOut">
              <a:rPr lang="en-US" smtClean="0"/>
              <a:t>8/24/2025</a:t>
            </a:fld>
            <a:endParaRPr lang="en-US"/>
          </a:p>
        </p:txBody>
      </p:sp>
      <p:sp>
        <p:nvSpPr>
          <p:cNvPr id="6" name="Footer Placeholder 5">
            <a:extLst>
              <a:ext uri="{FF2B5EF4-FFF2-40B4-BE49-F238E27FC236}">
                <a16:creationId xmlns:a16="http://schemas.microsoft.com/office/drawing/2014/main" id="{27607F27-BB65-F49E-9788-C499D12605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5EF65-E533-D76D-D2E2-F21F43856D34}"/>
              </a:ext>
            </a:extLst>
          </p:cNvPr>
          <p:cNvSpPr>
            <a:spLocks noGrp="1"/>
          </p:cNvSpPr>
          <p:nvPr>
            <p:ph type="sldNum" sz="quarter" idx="12"/>
          </p:nvPr>
        </p:nvSpPr>
        <p:spPr/>
        <p:txBody>
          <a:bodyPr/>
          <a:lstStyle/>
          <a:p>
            <a:fld id="{D4103AB3-4537-4DDC-8452-1A0CB19C392B}" type="slidenum">
              <a:rPr lang="en-US" smtClean="0"/>
              <a:t>‹#›</a:t>
            </a:fld>
            <a:endParaRPr lang="en-US"/>
          </a:p>
        </p:txBody>
      </p:sp>
    </p:spTree>
    <p:extLst>
      <p:ext uri="{BB962C8B-B14F-4D97-AF65-F5344CB8AC3E}">
        <p14:creationId xmlns:p14="http://schemas.microsoft.com/office/powerpoint/2010/main" val="1284639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7A66D-1E08-64BA-19C3-9A214F0DBF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40B753-7049-65C1-9CCB-A5EE02EAC7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539C0C-775A-2E94-7AAF-445E436BEC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06C39-FF86-3C58-5F08-65F3C79DF7E2}"/>
              </a:ext>
            </a:extLst>
          </p:cNvPr>
          <p:cNvSpPr>
            <a:spLocks noGrp="1"/>
          </p:cNvSpPr>
          <p:nvPr>
            <p:ph type="dt" sz="half" idx="10"/>
          </p:nvPr>
        </p:nvSpPr>
        <p:spPr/>
        <p:txBody>
          <a:bodyPr/>
          <a:lstStyle/>
          <a:p>
            <a:fld id="{F8E2C67A-F1E0-43B2-AD0B-83F2225B2A2F}" type="datetimeFigureOut">
              <a:rPr lang="en-US" smtClean="0"/>
              <a:t>8/24/2025</a:t>
            </a:fld>
            <a:endParaRPr lang="en-US"/>
          </a:p>
        </p:txBody>
      </p:sp>
      <p:sp>
        <p:nvSpPr>
          <p:cNvPr id="6" name="Footer Placeholder 5">
            <a:extLst>
              <a:ext uri="{FF2B5EF4-FFF2-40B4-BE49-F238E27FC236}">
                <a16:creationId xmlns:a16="http://schemas.microsoft.com/office/drawing/2014/main" id="{F316416B-ECC1-E64D-96CF-B27184BB3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275758-F1D5-F4A6-5EAB-3528328AE49A}"/>
              </a:ext>
            </a:extLst>
          </p:cNvPr>
          <p:cNvSpPr>
            <a:spLocks noGrp="1"/>
          </p:cNvSpPr>
          <p:nvPr>
            <p:ph type="sldNum" sz="quarter" idx="12"/>
          </p:nvPr>
        </p:nvSpPr>
        <p:spPr/>
        <p:txBody>
          <a:bodyPr/>
          <a:lstStyle/>
          <a:p>
            <a:fld id="{D4103AB3-4537-4DDC-8452-1A0CB19C392B}" type="slidenum">
              <a:rPr lang="en-US" smtClean="0"/>
              <a:t>‹#›</a:t>
            </a:fld>
            <a:endParaRPr lang="en-US"/>
          </a:p>
        </p:txBody>
      </p:sp>
    </p:spTree>
    <p:extLst>
      <p:ext uri="{BB962C8B-B14F-4D97-AF65-F5344CB8AC3E}">
        <p14:creationId xmlns:p14="http://schemas.microsoft.com/office/powerpoint/2010/main" val="408549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4B2DBB-7D9A-C080-1F56-9CFA522BBE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55C5ED-DB08-A239-DB55-6A9DFB0007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16F763-5D28-0887-3A03-4385C6C732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8E2C67A-F1E0-43B2-AD0B-83F2225B2A2F}" type="datetimeFigureOut">
              <a:rPr lang="en-US" smtClean="0"/>
              <a:t>8/24/2025</a:t>
            </a:fld>
            <a:endParaRPr lang="en-US"/>
          </a:p>
        </p:txBody>
      </p:sp>
      <p:sp>
        <p:nvSpPr>
          <p:cNvPr id="5" name="Footer Placeholder 4">
            <a:extLst>
              <a:ext uri="{FF2B5EF4-FFF2-40B4-BE49-F238E27FC236}">
                <a16:creationId xmlns:a16="http://schemas.microsoft.com/office/drawing/2014/main" id="{421699AA-F10B-143F-674B-779BBA30BD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05D7E30-F615-748A-B073-CBC3E2793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103AB3-4537-4DDC-8452-1A0CB19C392B}" type="slidenum">
              <a:rPr lang="en-US" smtClean="0"/>
              <a:t>‹#›</a:t>
            </a:fld>
            <a:endParaRPr lang="en-US"/>
          </a:p>
        </p:txBody>
      </p:sp>
    </p:spTree>
    <p:extLst>
      <p:ext uri="{BB962C8B-B14F-4D97-AF65-F5344CB8AC3E}">
        <p14:creationId xmlns:p14="http://schemas.microsoft.com/office/powerpoint/2010/main" val="461520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47.png"/><Relationship Id="rId4" Type="http://schemas.openxmlformats.org/officeDocument/2006/relationships/image" Target="../media/image8.png"/><Relationship Id="rId9" Type="http://schemas.openxmlformats.org/officeDocument/2006/relationships/image" Target="../media/image41.sv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39.svg"/><Relationship Id="rId5" Type="http://schemas.openxmlformats.org/officeDocument/2006/relationships/image" Target="../media/image9.svg"/><Relationship Id="rId10" Type="http://schemas.openxmlformats.org/officeDocument/2006/relationships/image" Target="../media/image38.png"/><Relationship Id="rId4" Type="http://schemas.openxmlformats.org/officeDocument/2006/relationships/image" Target="../media/image8.png"/><Relationship Id="rId9" Type="http://schemas.openxmlformats.org/officeDocument/2006/relationships/image" Target="../media/image41.sv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39.svg"/><Relationship Id="rId5" Type="http://schemas.openxmlformats.org/officeDocument/2006/relationships/image" Target="../media/image9.svg"/><Relationship Id="rId10" Type="http://schemas.openxmlformats.org/officeDocument/2006/relationships/image" Target="../media/image38.png"/><Relationship Id="rId4" Type="http://schemas.openxmlformats.org/officeDocument/2006/relationships/image" Target="../media/image8.png"/><Relationship Id="rId9" Type="http://schemas.openxmlformats.org/officeDocument/2006/relationships/image" Target="../media/image41.sv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39.svg"/><Relationship Id="rId5" Type="http://schemas.openxmlformats.org/officeDocument/2006/relationships/image" Target="../media/image9.svg"/><Relationship Id="rId10" Type="http://schemas.openxmlformats.org/officeDocument/2006/relationships/image" Target="../media/image38.png"/><Relationship Id="rId4" Type="http://schemas.openxmlformats.org/officeDocument/2006/relationships/image" Target="../media/image8.png"/><Relationship Id="rId9" Type="http://schemas.openxmlformats.org/officeDocument/2006/relationships/image" Target="../media/image41.sv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51.svg"/><Relationship Id="rId5" Type="http://schemas.openxmlformats.org/officeDocument/2006/relationships/image" Target="../media/image9.svg"/><Relationship Id="rId10" Type="http://schemas.openxmlformats.org/officeDocument/2006/relationships/image" Target="../media/image50.png"/><Relationship Id="rId4" Type="http://schemas.openxmlformats.org/officeDocument/2006/relationships/image" Target="../media/image8.png"/><Relationship Id="rId9" Type="http://schemas.openxmlformats.org/officeDocument/2006/relationships/image" Target="../media/image39.sv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3.svg"/><Relationship Id="rId3" Type="http://schemas.microsoft.com/office/2018/10/relationships/comments" Target="../comments/modernComment_159_ECFCB3CE.xml"/><Relationship Id="rId7" Type="http://schemas.openxmlformats.org/officeDocument/2006/relationships/image" Target="../media/image9.svg"/><Relationship Id="rId12"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39.svg"/><Relationship Id="rId5" Type="http://schemas.openxmlformats.org/officeDocument/2006/relationships/image" Target="../media/image7.svg"/><Relationship Id="rId10" Type="http://schemas.openxmlformats.org/officeDocument/2006/relationships/image" Target="../media/image38.png"/><Relationship Id="rId4" Type="http://schemas.openxmlformats.org/officeDocument/2006/relationships/image" Target="../media/image6.png"/><Relationship Id="rId9" Type="http://schemas.openxmlformats.org/officeDocument/2006/relationships/image" Target="../media/image11.svg"/></Relationships>
</file>

<file path=ppt/slides/_rels/slide16.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39.svg"/><Relationship Id="rId5" Type="http://schemas.openxmlformats.org/officeDocument/2006/relationships/image" Target="../media/image9.svg"/><Relationship Id="rId10" Type="http://schemas.openxmlformats.org/officeDocument/2006/relationships/image" Target="../media/image38.png"/><Relationship Id="rId4" Type="http://schemas.openxmlformats.org/officeDocument/2006/relationships/image" Target="../media/image8.png"/><Relationship Id="rId9" Type="http://schemas.openxmlformats.org/officeDocument/2006/relationships/image" Target="../media/image55.jpg"/></Relationships>
</file>

<file path=ppt/slides/_rels/slide1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57.png"/><Relationship Id="rId4" Type="http://schemas.openxmlformats.org/officeDocument/2006/relationships/image" Target="../media/image8.png"/><Relationship Id="rId9" Type="http://schemas.openxmlformats.org/officeDocument/2006/relationships/image" Target="../media/image41.sv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58.png"/><Relationship Id="rId4" Type="http://schemas.openxmlformats.org/officeDocument/2006/relationships/image" Target="../media/image8.png"/><Relationship Id="rId9" Type="http://schemas.openxmlformats.org/officeDocument/2006/relationships/image" Target="../media/image41.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60.png"/><Relationship Id="rId5" Type="http://schemas.openxmlformats.org/officeDocument/2006/relationships/image" Target="../media/image9.svg"/><Relationship Id="rId10" Type="http://schemas.openxmlformats.org/officeDocument/2006/relationships/image" Target="../media/image39.svg"/><Relationship Id="rId4" Type="http://schemas.openxmlformats.org/officeDocument/2006/relationships/image" Target="../media/image8.png"/><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63.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62.png"/><Relationship Id="rId5" Type="http://schemas.openxmlformats.org/officeDocument/2006/relationships/image" Target="../media/image9.svg"/><Relationship Id="rId10" Type="http://schemas.openxmlformats.org/officeDocument/2006/relationships/image" Target="../media/image39.svg"/><Relationship Id="rId4" Type="http://schemas.openxmlformats.org/officeDocument/2006/relationships/image" Target="../media/image8.png"/><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66.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65.svg"/><Relationship Id="rId5" Type="http://schemas.openxmlformats.org/officeDocument/2006/relationships/image" Target="../media/image9.svg"/><Relationship Id="rId10" Type="http://schemas.openxmlformats.org/officeDocument/2006/relationships/image" Target="../media/image64.png"/><Relationship Id="rId4" Type="http://schemas.openxmlformats.org/officeDocument/2006/relationships/image" Target="../media/image8.png"/><Relationship Id="rId9" Type="http://schemas.openxmlformats.org/officeDocument/2006/relationships/image" Target="../media/image41.svg"/></Relationships>
</file>

<file path=ppt/slides/_rels/slide2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70.png"/><Relationship Id="rId5" Type="http://schemas.openxmlformats.org/officeDocument/2006/relationships/image" Target="../media/image9.svg"/><Relationship Id="rId10" Type="http://schemas.openxmlformats.org/officeDocument/2006/relationships/image" Target="../media/image69.png"/><Relationship Id="rId4" Type="http://schemas.openxmlformats.org/officeDocument/2006/relationships/image" Target="../media/image8.png"/><Relationship Id="rId9" Type="http://schemas.openxmlformats.org/officeDocument/2006/relationships/image" Target="../media/image68.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71.png"/><Relationship Id="rId4" Type="http://schemas.openxmlformats.org/officeDocument/2006/relationships/image" Target="../media/image8.png"/><Relationship Id="rId9" Type="http://schemas.openxmlformats.org/officeDocument/2006/relationships/image" Target="../media/image41.sv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72.png"/><Relationship Id="rId4" Type="http://schemas.openxmlformats.org/officeDocument/2006/relationships/image" Target="../media/image8.png"/><Relationship Id="rId9" Type="http://schemas.openxmlformats.org/officeDocument/2006/relationships/image" Target="../media/image41.sv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75.png"/><Relationship Id="rId4" Type="http://schemas.openxmlformats.org/officeDocument/2006/relationships/image" Target="../media/image7.svg"/><Relationship Id="rId9" Type="http://schemas.openxmlformats.org/officeDocument/2006/relationships/image" Target="../media/image74.png"/></Relationships>
</file>

<file path=ppt/slides/_rels/slide2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7.svg"/><Relationship Id="rId21" Type="http://schemas.openxmlformats.org/officeDocument/2006/relationships/image" Target="../media/image28.sv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svg"/><Relationship Id="rId25" Type="http://schemas.openxmlformats.org/officeDocument/2006/relationships/image" Target="../media/image32.svg"/><Relationship Id="rId2" Type="http://schemas.openxmlformats.org/officeDocument/2006/relationships/image" Target="../media/image6.png"/><Relationship Id="rId16" Type="http://schemas.openxmlformats.org/officeDocument/2006/relationships/image" Target="../media/image23.png"/><Relationship Id="rId20" Type="http://schemas.openxmlformats.org/officeDocument/2006/relationships/image" Target="../media/image27.png"/><Relationship Id="rId29" Type="http://schemas.openxmlformats.org/officeDocument/2006/relationships/image" Target="../media/image9.sv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svg"/><Relationship Id="rId24" Type="http://schemas.openxmlformats.org/officeDocument/2006/relationships/image" Target="../media/image31.png"/><Relationship Id="rId5" Type="http://schemas.openxmlformats.org/officeDocument/2006/relationships/image" Target="../media/image11.svg"/><Relationship Id="rId15" Type="http://schemas.openxmlformats.org/officeDocument/2006/relationships/image" Target="../media/image22.svg"/><Relationship Id="rId23" Type="http://schemas.openxmlformats.org/officeDocument/2006/relationships/image" Target="../media/image30.svg"/><Relationship Id="rId28" Type="http://schemas.openxmlformats.org/officeDocument/2006/relationships/image" Target="../media/image8.png"/><Relationship Id="rId10" Type="http://schemas.openxmlformats.org/officeDocument/2006/relationships/image" Target="../media/image17.png"/><Relationship Id="rId19" Type="http://schemas.openxmlformats.org/officeDocument/2006/relationships/image" Target="../media/image26.svg"/><Relationship Id="rId31" Type="http://schemas.openxmlformats.org/officeDocument/2006/relationships/image" Target="../media/image36.svg"/><Relationship Id="rId4" Type="http://schemas.openxmlformats.org/officeDocument/2006/relationships/image" Target="../media/image10.png"/><Relationship Id="rId9" Type="http://schemas.openxmlformats.org/officeDocument/2006/relationships/image" Target="../media/image16.sv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svg"/><Relationship Id="rId30" Type="http://schemas.openxmlformats.org/officeDocument/2006/relationships/image" Target="../media/image35.png"/></Relationships>
</file>

<file path=ppt/slides/_rels/slide3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1.sv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39.svg"/><Relationship Id="rId5" Type="http://schemas.openxmlformats.org/officeDocument/2006/relationships/image" Target="../media/image9.svg"/><Relationship Id="rId10" Type="http://schemas.openxmlformats.org/officeDocument/2006/relationships/image" Target="../media/image38.png"/><Relationship Id="rId4" Type="http://schemas.openxmlformats.org/officeDocument/2006/relationships/image" Target="../media/image8.png"/><Relationship Id="rId9" Type="http://schemas.openxmlformats.org/officeDocument/2006/relationships/image" Target="../media/image79.svg"/></Relationships>
</file>

<file path=ppt/slides/_rels/slide3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81.svg"/></Relationships>
</file>

<file path=ppt/slides/_rels/slide3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84.svg"/></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86.svg"/><Relationship Id="rId5" Type="http://schemas.openxmlformats.org/officeDocument/2006/relationships/image" Target="../media/image9.svg"/><Relationship Id="rId10" Type="http://schemas.openxmlformats.org/officeDocument/2006/relationships/image" Target="../media/image85.png"/><Relationship Id="rId4" Type="http://schemas.openxmlformats.org/officeDocument/2006/relationships/image" Target="../media/image8.png"/><Relationship Id="rId9" Type="http://schemas.openxmlformats.org/officeDocument/2006/relationships/image" Target="../media/image41.svg"/></Relationships>
</file>

<file path=ppt/slides/_rels/slide3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88.svg"/></Relationships>
</file>

<file path=ppt/slides/_rels/slide3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90.svg"/><Relationship Id="rId5" Type="http://schemas.openxmlformats.org/officeDocument/2006/relationships/image" Target="../media/image9.svg"/><Relationship Id="rId10" Type="http://schemas.openxmlformats.org/officeDocument/2006/relationships/image" Target="../media/image89.png"/><Relationship Id="rId4" Type="http://schemas.openxmlformats.org/officeDocument/2006/relationships/image" Target="../media/image8.png"/><Relationship Id="rId9" Type="http://schemas.openxmlformats.org/officeDocument/2006/relationships/image" Target="../media/image39.svg"/></Relationships>
</file>

<file path=ppt/slides/_rels/slide39.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7.svg"/><Relationship Id="rId7"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1.svg"/><Relationship Id="rId10" Type="http://schemas.openxmlformats.org/officeDocument/2006/relationships/image" Target="../media/image9.svg"/><Relationship Id="rId4" Type="http://schemas.openxmlformats.org/officeDocument/2006/relationships/image" Target="../media/image10.pn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2.svg"/><Relationship Id="rId7" Type="http://schemas.openxmlformats.org/officeDocument/2006/relationships/image" Target="../media/image94.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 Id="rId9" Type="http://schemas.openxmlformats.org/officeDocument/2006/relationships/image" Target="../media/image96.sv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8.png"/><Relationship Id="rId5" Type="http://schemas.openxmlformats.org/officeDocument/2006/relationships/image" Target="../media/image41.svg"/><Relationship Id="rId10" Type="http://schemas.openxmlformats.org/officeDocument/2006/relationships/image" Target="../media/image39.svg"/><Relationship Id="rId4" Type="http://schemas.openxmlformats.org/officeDocument/2006/relationships/image" Target="../media/image40.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1.svg"/><Relationship Id="rId10" Type="http://schemas.openxmlformats.org/officeDocument/2006/relationships/image" Target="../media/image9.svg"/><Relationship Id="rId4" Type="http://schemas.openxmlformats.org/officeDocument/2006/relationships/image" Target="../media/image40.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45.png"/><Relationship Id="rId4" Type="http://schemas.openxmlformats.org/officeDocument/2006/relationships/image" Target="../media/image8.png"/><Relationship Id="rId9" Type="http://schemas.openxmlformats.org/officeDocument/2006/relationships/image" Target="../media/image39.svg"/></Relationships>
</file>

<file path=ppt/slides/_rels/slide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svg"/><Relationship Id="rId11" Type="http://schemas.openxmlformats.org/officeDocument/2006/relationships/image" Target="../media/image46.png"/><Relationship Id="rId5" Type="http://schemas.openxmlformats.org/officeDocument/2006/relationships/image" Target="../media/image8.png"/><Relationship Id="rId10" Type="http://schemas.openxmlformats.org/officeDocument/2006/relationships/image" Target="../media/image41.svg"/><Relationship Id="rId4" Type="http://schemas.openxmlformats.org/officeDocument/2006/relationships/image" Target="../media/image7.sv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2D1A29-7C09-83A8-3EFC-48986B704A04}"/>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FE08CF73-3BC6-0A3D-587F-D11C9165E1A2}"/>
              </a:ext>
            </a:extLst>
          </p:cNvPr>
          <p:cNvGrpSpPr/>
          <p:nvPr/>
        </p:nvGrpSpPr>
        <p:grpSpPr>
          <a:xfrm flipH="1">
            <a:off x="-361054" y="1"/>
            <a:ext cx="12553054" cy="6861095"/>
            <a:chOff x="1" y="1"/>
            <a:chExt cx="12553054" cy="6861095"/>
          </a:xfrm>
        </p:grpSpPr>
        <p:grpSp>
          <p:nvGrpSpPr>
            <p:cNvPr id="2" name="Group 1">
              <a:extLst>
                <a:ext uri="{FF2B5EF4-FFF2-40B4-BE49-F238E27FC236}">
                  <a16:creationId xmlns:a16="http://schemas.microsoft.com/office/drawing/2014/main" id="{F04F7FB8-F352-21BA-CC4A-1F230DF9ABC9}"/>
                </a:ext>
              </a:extLst>
            </p:cNvPr>
            <p:cNvGrpSpPr>
              <a:grpSpLocks/>
            </p:cNvGrpSpPr>
            <p:nvPr/>
          </p:nvGrpSpPr>
          <p:grpSpPr>
            <a:xfrm>
              <a:off x="1" y="1"/>
              <a:ext cx="12191999" cy="6861095"/>
              <a:chOff x="1" y="1"/>
              <a:chExt cx="12191999" cy="6861095"/>
            </a:xfrm>
          </p:grpSpPr>
          <p:sp>
            <p:nvSpPr>
              <p:cNvPr id="3" name="Freeform: Shape 2">
                <a:extLst>
                  <a:ext uri="{FF2B5EF4-FFF2-40B4-BE49-F238E27FC236}">
                    <a16:creationId xmlns:a16="http://schemas.microsoft.com/office/drawing/2014/main" id="{87D3CCE7-D09F-5CAA-7893-1E0679A006EC}"/>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solidFill>
                <a:srgbClr val="1D5166"/>
              </a:solidFill>
              <a:ln w="4432"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EF3AF87D-0184-D1EB-B327-D18548EE051E}"/>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solidFill>
                <a:srgbClr val="1D5166"/>
              </a:solidFill>
              <a:ln w="4432"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4060E1A8-C58A-3200-F29B-D3BDF183394D}"/>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solidFill>
                <a:srgbClr val="AE10C4"/>
              </a:solidFill>
              <a:ln w="4432" cap="flat">
                <a:noFill/>
                <a:prstDash val="solid"/>
                <a:miter/>
              </a:ln>
            </p:spPr>
            <p:txBody>
              <a:bodyPr rtlCol="0" anchor="ctr"/>
              <a:lstStyle/>
              <a:p>
                <a:endParaRPr lang="en-US"/>
              </a:p>
            </p:txBody>
          </p:sp>
          <p:pic>
            <p:nvPicPr>
              <p:cNvPr id="6" name="Graphic 5">
                <a:extLst>
                  <a:ext uri="{FF2B5EF4-FFF2-40B4-BE49-F238E27FC236}">
                    <a16:creationId xmlns:a16="http://schemas.microsoft.com/office/drawing/2014/main" id="{68B2D0BF-8C3B-0646-B3DE-398FDDA0A5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sp>
          <p:nvSpPr>
            <p:cNvPr id="7" name="Freeform: Shape 6">
              <a:extLst>
                <a:ext uri="{FF2B5EF4-FFF2-40B4-BE49-F238E27FC236}">
                  <a16:creationId xmlns:a16="http://schemas.microsoft.com/office/drawing/2014/main" id="{65129A77-9EC0-8DF8-D8E9-2B4BB4585853}"/>
                </a:ext>
              </a:extLst>
            </p:cNvPr>
            <p:cNvSpPr>
              <a:spLocks noChangeAspect="1"/>
            </p:cNvSpPr>
            <p:nvPr/>
          </p:nvSpPr>
          <p:spPr>
            <a:xfrm>
              <a:off x="8197728" y="1139822"/>
              <a:ext cx="4355327" cy="4355328"/>
            </a:xfrm>
            <a:custGeom>
              <a:avLst/>
              <a:gdLst>
                <a:gd name="connsiteX0" fmla="*/ 4836478 w 4836477"/>
                <a:gd name="connsiteY0" fmla="*/ 2418239 h 4836478"/>
                <a:gd name="connsiteX1" fmla="*/ 2418239 w 4836477"/>
                <a:gd name="connsiteY1" fmla="*/ 4836479 h 4836478"/>
                <a:gd name="connsiteX2" fmla="*/ 0 w 4836477"/>
                <a:gd name="connsiteY2" fmla="*/ 2418239 h 4836478"/>
                <a:gd name="connsiteX3" fmla="*/ 2418239 w 4836477"/>
                <a:gd name="connsiteY3" fmla="*/ 0 h 4836478"/>
                <a:gd name="connsiteX4" fmla="*/ 4836478 w 4836477"/>
                <a:gd name="connsiteY4" fmla="*/ 2418239 h 4836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6477" h="4836478">
                  <a:moveTo>
                    <a:pt x="4836478" y="2418239"/>
                  </a:moveTo>
                  <a:cubicBezTo>
                    <a:pt x="4836478" y="3753796"/>
                    <a:pt x="3753795" y="4836479"/>
                    <a:pt x="2418239" y="4836479"/>
                  </a:cubicBezTo>
                  <a:cubicBezTo>
                    <a:pt x="1082682" y="4836479"/>
                    <a:pt x="0" y="3753796"/>
                    <a:pt x="0" y="2418239"/>
                  </a:cubicBezTo>
                  <a:cubicBezTo>
                    <a:pt x="0" y="1082683"/>
                    <a:pt x="1082682" y="0"/>
                    <a:pt x="2418239" y="0"/>
                  </a:cubicBezTo>
                  <a:cubicBezTo>
                    <a:pt x="3753795" y="0"/>
                    <a:pt x="4836478" y="1082683"/>
                    <a:pt x="4836478" y="2418239"/>
                  </a:cubicBezTo>
                  <a:close/>
                </a:path>
              </a:pathLst>
            </a:custGeom>
            <a:blipFill dpi="0" rotWithShape="0">
              <a:blip r:embed="rId4"/>
              <a:srcRect/>
              <a:tile tx="635000" ty="0" sx="40000" sy="40000" flip="none" algn="ctr"/>
            </a:blipFill>
            <a:ln w="14922" cap="flat">
              <a:noFill/>
              <a:prstDash val="solid"/>
              <a:miter/>
            </a:ln>
            <a:effectLst/>
          </p:spPr>
          <p:txBody>
            <a:bodyPr rtlCol="0" anchor="ctr"/>
            <a:lstStyle/>
            <a:p>
              <a:endParaRPr lang="en-US" dirty="0"/>
            </a:p>
          </p:txBody>
        </p:sp>
      </p:grpSp>
      <p:pic>
        <p:nvPicPr>
          <p:cNvPr id="11" name="Graphic 10">
            <a:extLst>
              <a:ext uri="{FF2B5EF4-FFF2-40B4-BE49-F238E27FC236}">
                <a16:creationId xmlns:a16="http://schemas.microsoft.com/office/drawing/2014/main" id="{3AB6F17D-617B-6596-2209-336B765C48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08920" y="278918"/>
            <a:ext cx="1428750" cy="400050"/>
          </a:xfrm>
          <a:prstGeom prst="rect">
            <a:avLst/>
          </a:prstGeom>
        </p:spPr>
      </p:pic>
      <p:sp>
        <p:nvSpPr>
          <p:cNvPr id="12" name="TextBox 11">
            <a:extLst>
              <a:ext uri="{FF2B5EF4-FFF2-40B4-BE49-F238E27FC236}">
                <a16:creationId xmlns:a16="http://schemas.microsoft.com/office/drawing/2014/main" id="{719C8D40-4205-4FE2-499E-0888C36846C5}"/>
              </a:ext>
            </a:extLst>
          </p:cNvPr>
          <p:cNvSpPr txBox="1">
            <a:spLocks/>
          </p:cNvSpPr>
          <p:nvPr/>
        </p:nvSpPr>
        <p:spPr>
          <a:xfrm>
            <a:off x="6456045" y="2303489"/>
            <a:ext cx="5381625" cy="1323439"/>
          </a:xfrm>
          <a:prstGeom prst="rect">
            <a:avLst/>
          </a:prstGeom>
          <a:noFill/>
        </p:spPr>
        <p:txBody>
          <a:bodyPr wrap="square">
            <a:spAutoFit/>
          </a:bodyPr>
          <a:lstStyle/>
          <a:p>
            <a:pPr algn="r" rtl="1"/>
            <a:r>
              <a:rPr lang="ar-EG" sz="4000" b="1" dirty="0">
                <a:solidFill>
                  <a:schemeClr val="bg1"/>
                </a:solidFill>
                <a:effectLst>
                  <a:glow>
                    <a:schemeClr val="bg1"/>
                  </a:glow>
                </a:effectLst>
                <a:latin typeface="Tajawal" panose="00000500000000000000" pitchFamily="2" charset="-78"/>
                <a:cs typeface="Tajawal" panose="00000500000000000000" pitchFamily="2" charset="-78"/>
              </a:rPr>
              <a:t>نظام </a:t>
            </a:r>
            <a:r>
              <a:rPr lang="ar-SA" sz="4000" b="1" dirty="0">
                <a:solidFill>
                  <a:schemeClr val="bg1"/>
                </a:solidFill>
                <a:effectLst>
                  <a:glow>
                    <a:schemeClr val="bg1"/>
                  </a:glow>
                </a:effectLst>
                <a:latin typeface="Tajawal" panose="00000500000000000000" pitchFamily="2" charset="-78"/>
                <a:cs typeface="Tajawal" panose="00000500000000000000" pitchFamily="2" charset="-78"/>
              </a:rPr>
              <a:t>روضة لإدارة الحضانات</a:t>
            </a:r>
            <a:endParaRPr lang="en-US" sz="4000" b="1" dirty="0">
              <a:solidFill>
                <a:schemeClr val="bg1"/>
              </a:solidFill>
              <a:effectLst>
                <a:glow>
                  <a:schemeClr val="bg1"/>
                </a:glow>
              </a:effectLst>
              <a:latin typeface="Tajawal" panose="00000500000000000000" pitchFamily="2" charset="-78"/>
              <a:cs typeface="Tajawal" panose="00000500000000000000" pitchFamily="2" charset="-78"/>
            </a:endParaRPr>
          </a:p>
        </p:txBody>
      </p:sp>
      <p:sp>
        <p:nvSpPr>
          <p:cNvPr id="13" name="TextBox 12">
            <a:extLst>
              <a:ext uri="{FF2B5EF4-FFF2-40B4-BE49-F238E27FC236}">
                <a16:creationId xmlns:a16="http://schemas.microsoft.com/office/drawing/2014/main" id="{39A67188-2B2B-E67C-8E05-290616D337A5}"/>
              </a:ext>
            </a:extLst>
          </p:cNvPr>
          <p:cNvSpPr txBox="1"/>
          <p:nvPr/>
        </p:nvSpPr>
        <p:spPr>
          <a:xfrm>
            <a:off x="6549169" y="3959572"/>
            <a:ext cx="5247433" cy="584775"/>
          </a:xfrm>
          <a:prstGeom prst="rect">
            <a:avLst/>
          </a:prstGeom>
          <a:noFill/>
        </p:spPr>
        <p:txBody>
          <a:bodyPr wrap="square" rtlCol="0">
            <a:spAutoFit/>
          </a:bodyPr>
          <a:lstStyle/>
          <a:p>
            <a:pPr algn="r" rtl="1"/>
            <a:r>
              <a:rPr lang="ar-SA" sz="1600" i="0" dirty="0">
                <a:solidFill>
                  <a:schemeClr val="bg1"/>
                </a:solidFill>
                <a:effectLst/>
                <a:latin typeface="Tajawal" panose="00000500000000000000" pitchFamily="2" charset="-78"/>
                <a:cs typeface="Tajawal" panose="00000500000000000000" pitchFamily="2" charset="-78"/>
              </a:rPr>
              <a:t>نظام متكامل وشامل للتحكم في إدارة كافة أقسام الحضانة من أجل إدارة ناجحة. مصمم للموظفين وأولياء الأمور والطلاب.</a:t>
            </a:r>
            <a:endParaRPr lang="en-US" sz="1600" dirty="0">
              <a:solidFill>
                <a:schemeClr val="bg1"/>
              </a:solidFill>
              <a:latin typeface="Tajawal" panose="00000500000000000000" pitchFamily="2" charset="-78"/>
              <a:cs typeface="Tajawal" panose="00000500000000000000" pitchFamily="2" charset="-78"/>
            </a:endParaRPr>
          </a:p>
        </p:txBody>
      </p:sp>
    </p:spTree>
    <p:extLst>
      <p:ext uri="{BB962C8B-B14F-4D97-AF65-F5344CB8AC3E}">
        <p14:creationId xmlns:p14="http://schemas.microsoft.com/office/powerpoint/2010/main" val="1054844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CB8F5F-5889-0C09-CAD3-4C080E3CD79D}"/>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3D36925D-AFE6-6417-8C41-3A9FC68BAD4B}"/>
              </a:ext>
            </a:extLst>
          </p:cNvPr>
          <p:cNvGrpSpPr>
            <a:grpSpLocks/>
          </p:cNvGrpSpPr>
          <p:nvPr/>
        </p:nvGrpSpPr>
        <p:grpSpPr>
          <a:xfrm flipH="1">
            <a:off x="1" y="1"/>
            <a:ext cx="12191999" cy="6861095"/>
            <a:chOff x="1" y="1"/>
            <a:chExt cx="12191999" cy="6861095"/>
          </a:xfrm>
          <a:solidFill>
            <a:srgbClr val="FCF5FD"/>
          </a:solidFill>
        </p:grpSpPr>
        <p:sp>
          <p:nvSpPr>
            <p:cNvPr id="7" name="Freeform: Shape 6">
              <a:extLst>
                <a:ext uri="{FF2B5EF4-FFF2-40B4-BE49-F238E27FC236}">
                  <a16:creationId xmlns:a16="http://schemas.microsoft.com/office/drawing/2014/main" id="{01511742-2C88-98FF-4B3C-EA43F918D333}"/>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8" name="Freeform: Shape 7">
              <a:extLst>
                <a:ext uri="{FF2B5EF4-FFF2-40B4-BE49-F238E27FC236}">
                  <a16:creationId xmlns:a16="http://schemas.microsoft.com/office/drawing/2014/main" id="{D242BDAC-7E0F-9E7A-0F1D-669C81961CE2}"/>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2" name="Freeform: Shape 11">
              <a:extLst>
                <a:ext uri="{FF2B5EF4-FFF2-40B4-BE49-F238E27FC236}">
                  <a16:creationId xmlns:a16="http://schemas.microsoft.com/office/drawing/2014/main" id="{41209339-C2C0-1656-59BF-F45739A255B0}"/>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3" name="Graphic 12">
              <a:extLst>
                <a:ext uri="{FF2B5EF4-FFF2-40B4-BE49-F238E27FC236}">
                  <a16:creationId xmlns:a16="http://schemas.microsoft.com/office/drawing/2014/main" id="{E766E788-7620-29E4-E5FD-8304825E11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9" name="Group 18">
            <a:extLst>
              <a:ext uri="{FF2B5EF4-FFF2-40B4-BE49-F238E27FC236}">
                <a16:creationId xmlns:a16="http://schemas.microsoft.com/office/drawing/2014/main" id="{D8902420-85A9-E2BA-5639-B122AA440842}"/>
              </a:ext>
            </a:extLst>
          </p:cNvPr>
          <p:cNvGrpSpPr/>
          <p:nvPr/>
        </p:nvGrpSpPr>
        <p:grpSpPr>
          <a:xfrm>
            <a:off x="1373087" y="6475780"/>
            <a:ext cx="9137333" cy="91440"/>
            <a:chOff x="1373087" y="6475780"/>
            <a:chExt cx="9137333" cy="91440"/>
          </a:xfrm>
        </p:grpSpPr>
        <p:sp>
          <p:nvSpPr>
            <p:cNvPr id="20" name="Graphic 2">
              <a:extLst>
                <a:ext uri="{FF2B5EF4-FFF2-40B4-BE49-F238E27FC236}">
                  <a16:creationId xmlns:a16="http://schemas.microsoft.com/office/drawing/2014/main" id="{FE2A6F85-F0FB-83C8-E880-EA75930C2CE9}"/>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21" name="Oval 20">
              <a:extLst>
                <a:ext uri="{FF2B5EF4-FFF2-40B4-BE49-F238E27FC236}">
                  <a16:creationId xmlns:a16="http://schemas.microsoft.com/office/drawing/2014/main" id="{91359F86-4CF1-1149-3FE3-5E1FB58EBAF2}"/>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52A9A68-1DC5-B124-B9AA-E894C2D0EA04}"/>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Graphic 24">
            <a:extLst>
              <a:ext uri="{FF2B5EF4-FFF2-40B4-BE49-F238E27FC236}">
                <a16:creationId xmlns:a16="http://schemas.microsoft.com/office/drawing/2014/main" id="{A330434C-1098-8E5C-3C6B-2600515090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33" name="Graphic 32">
            <a:extLst>
              <a:ext uri="{FF2B5EF4-FFF2-40B4-BE49-F238E27FC236}">
                <a16:creationId xmlns:a16="http://schemas.microsoft.com/office/drawing/2014/main" id="{8BEEDDD7-5FF1-2740-E8CF-84D4D0EEFD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10" name="object 109">
            <a:extLst>
              <a:ext uri="{FF2B5EF4-FFF2-40B4-BE49-F238E27FC236}">
                <a16:creationId xmlns:a16="http://schemas.microsoft.com/office/drawing/2014/main" id="{B7B9BF04-35B2-279E-A15B-7634743F2E56}"/>
              </a:ext>
            </a:extLst>
          </p:cNvPr>
          <p:cNvSpPr txBox="1"/>
          <p:nvPr/>
        </p:nvSpPr>
        <p:spPr>
          <a:xfrm>
            <a:off x="8157256" y="1105077"/>
            <a:ext cx="3754228" cy="576440"/>
          </a:xfrm>
          <a:prstGeom prst="rect">
            <a:avLst/>
          </a:prstGeom>
          <a:noFill/>
        </p:spPr>
        <p:txBody>
          <a:bodyPr vert="horz" wrap="square" lIns="0" tIns="189865" rIns="0" bIns="0" rtlCol="0">
            <a:spAutoFit/>
          </a:bodyPr>
          <a:lstStyle/>
          <a:p>
            <a:pPr marL="182880" algn="r" rtl="1"/>
            <a:r>
              <a:rPr lang="ar-EG" sz="2500" dirty="0">
                <a:solidFill>
                  <a:srgbClr val="AE10C4"/>
                </a:solidFill>
                <a:latin typeface="Tajawal ExtraBold" panose="00000800000000000000" pitchFamily="2" charset="-78"/>
                <a:cs typeface="Tajawal ExtraBold" panose="00000800000000000000" pitchFamily="2" charset="-78"/>
              </a:rPr>
              <a:t>الجداول الدراسية</a:t>
            </a:r>
            <a:endParaRPr lang="en-US" sz="2500" dirty="0">
              <a:solidFill>
                <a:srgbClr val="AE10C4"/>
              </a:solidFill>
              <a:latin typeface="Tajawal ExtraBold" panose="00000800000000000000" pitchFamily="2" charset="-78"/>
              <a:cs typeface="Tajawal ExtraBold" panose="00000800000000000000" pitchFamily="2" charset="-78"/>
            </a:endParaRPr>
          </a:p>
        </p:txBody>
      </p:sp>
      <p:sp>
        <p:nvSpPr>
          <p:cNvPr id="11" name="TextBox 10">
            <a:extLst>
              <a:ext uri="{FF2B5EF4-FFF2-40B4-BE49-F238E27FC236}">
                <a16:creationId xmlns:a16="http://schemas.microsoft.com/office/drawing/2014/main" id="{06761CE8-B035-3153-DA8D-3DA7D11C5F08}"/>
              </a:ext>
            </a:extLst>
          </p:cNvPr>
          <p:cNvSpPr txBox="1"/>
          <p:nvPr/>
        </p:nvSpPr>
        <p:spPr>
          <a:xfrm>
            <a:off x="6769978" y="1954072"/>
            <a:ext cx="5041027" cy="3560014"/>
          </a:xfrm>
          <a:prstGeom prst="rect">
            <a:avLst/>
          </a:prstGeom>
          <a:noFill/>
        </p:spPr>
        <p:txBody>
          <a:bodyPr wrap="square">
            <a:spAutoFit/>
          </a:bodyPr>
          <a:lstStyle/>
          <a:p>
            <a:pPr marL="182880" marR="116205" indent="-182880" algn="just" rtl="1">
              <a:lnSpc>
                <a:spcPct val="130600"/>
              </a:lnSpc>
              <a:spcBef>
                <a:spcPts val="95"/>
              </a:spcBef>
              <a:buClr>
                <a:srgbClr val="AE10C4"/>
              </a:buClr>
              <a:buSzPct val="100000"/>
              <a:buFont typeface="Arial" panose="020B0604020202020204" pitchFamily="34" charset="0"/>
              <a:buChar char="•"/>
            </a:pPr>
            <a:r>
              <a:rPr lang="ar-EG" sz="1500" b="0" i="0" dirty="0">
                <a:solidFill>
                  <a:srgbClr val="245065"/>
                </a:solidFill>
                <a:effectLst/>
                <a:latin typeface="Tajawal Medium" panose="00000600000000000000" pitchFamily="2" charset="-78"/>
                <a:cs typeface="Tajawal Medium" panose="00000600000000000000" pitchFamily="2" charset="-78"/>
              </a:rPr>
              <a:t>يمكن لمسؤول النظام إعداد جميع البيانات اللازمة لإنشاء الجدول الزمني مثل عدد الفصول الدراسية اليومية وأيام عمل الحضانة.</a:t>
            </a:r>
          </a:p>
          <a:p>
            <a:pPr marL="182880" marR="116205" indent="-182880" algn="just" rtl="1">
              <a:lnSpc>
                <a:spcPct val="130600"/>
              </a:lnSpc>
              <a:spcBef>
                <a:spcPts val="1200"/>
              </a:spcBef>
              <a:buClr>
                <a:srgbClr val="AE10C4"/>
              </a:buClr>
              <a:buSzPct val="100000"/>
              <a:buFont typeface="Arial" panose="020B0604020202020204" pitchFamily="34" charset="0"/>
              <a:buChar char="•"/>
            </a:pPr>
            <a:r>
              <a:rPr lang="ar-EG" sz="1500" b="0" i="0" dirty="0">
                <a:solidFill>
                  <a:srgbClr val="245065"/>
                </a:solidFill>
                <a:effectLst/>
                <a:latin typeface="Tajawal Medium" panose="00000600000000000000" pitchFamily="2" charset="-78"/>
                <a:cs typeface="Tajawal Medium" panose="00000600000000000000" pitchFamily="2" charset="-78"/>
              </a:rPr>
              <a:t>إمكانية إنشاء جدول زمني للصف عن طريق اختيار المرحلة الدراسية والصف ثم اختيار المواد في الجدول والمعلمين الذين يدرسون كل مادة.</a:t>
            </a:r>
          </a:p>
          <a:p>
            <a:pPr marL="182880" marR="116205" indent="-182880" algn="just" rtl="1">
              <a:lnSpc>
                <a:spcPct val="130600"/>
              </a:lnSpc>
              <a:spcBef>
                <a:spcPts val="1200"/>
              </a:spcBef>
              <a:buClr>
                <a:srgbClr val="AE10C4"/>
              </a:buClr>
              <a:buSzPct val="100000"/>
              <a:buFont typeface="Arial" panose="020B0604020202020204" pitchFamily="34" charset="0"/>
              <a:buChar char="•"/>
            </a:pPr>
            <a:r>
              <a:rPr lang="ar-EG" sz="1500" b="0" i="0" dirty="0">
                <a:solidFill>
                  <a:srgbClr val="245065"/>
                </a:solidFill>
                <a:effectLst/>
                <a:latin typeface="Tajawal Medium" panose="00000600000000000000" pitchFamily="2" charset="-78"/>
                <a:cs typeface="Tajawal Medium" panose="00000600000000000000" pitchFamily="2" charset="-78"/>
              </a:rPr>
              <a:t>يمكن لمسؤول النظام تحديد التقويم الخاص بالحضانة في الحضانة (أيام العمل – أيام الإجازة – بداية الأسبوع).</a:t>
            </a:r>
          </a:p>
          <a:p>
            <a:pPr marL="182880" marR="116205" indent="-182880" algn="just" rtl="1">
              <a:lnSpc>
                <a:spcPct val="130600"/>
              </a:lnSpc>
              <a:spcBef>
                <a:spcPts val="1200"/>
              </a:spcBef>
              <a:buClr>
                <a:srgbClr val="AE10C4"/>
              </a:buClr>
              <a:buSzPct val="100000"/>
              <a:buFont typeface="Arial" panose="020B0604020202020204" pitchFamily="34" charset="0"/>
              <a:buChar char="•"/>
            </a:pPr>
            <a:r>
              <a:rPr lang="ar-EG" sz="1500" b="0" i="0" dirty="0">
                <a:solidFill>
                  <a:srgbClr val="245065"/>
                </a:solidFill>
                <a:effectLst/>
                <a:latin typeface="Tajawal Medium" panose="00000600000000000000" pitchFamily="2" charset="-78"/>
                <a:cs typeface="Tajawal Medium" panose="00000600000000000000" pitchFamily="2" charset="-78"/>
              </a:rPr>
              <a:t>يمكن لمسؤول النظام مراجعة تقارير الجداول الزمنية للمعلمين والصفوف والمواد.</a:t>
            </a:r>
            <a:endParaRPr lang="ar-SA" sz="1500" dirty="0">
              <a:solidFill>
                <a:srgbClr val="245065"/>
              </a:solidFill>
              <a:latin typeface="Tajawal Medium" panose="00000600000000000000" pitchFamily="2" charset="-78"/>
              <a:cs typeface="Tajawal Medium" panose="00000600000000000000" pitchFamily="2" charset="-78"/>
            </a:endParaRPr>
          </a:p>
        </p:txBody>
      </p:sp>
      <p:pic>
        <p:nvPicPr>
          <p:cNvPr id="18" name="Graphic 17">
            <a:extLst>
              <a:ext uri="{FF2B5EF4-FFF2-40B4-BE49-F238E27FC236}">
                <a16:creationId xmlns:a16="http://schemas.microsoft.com/office/drawing/2014/main" id="{26CE4733-8949-E473-24DA-668B5681AA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92304" y="1143000"/>
            <a:ext cx="5407742" cy="4572000"/>
          </a:xfrm>
          <a:prstGeom prst="rect">
            <a:avLst/>
          </a:prstGeom>
        </p:spPr>
      </p:pic>
      <p:pic>
        <p:nvPicPr>
          <p:cNvPr id="14" name="Picture 13" descr="A computer screen shot of a computer&#10;&#10;Description automatically generated">
            <a:extLst>
              <a:ext uri="{FF2B5EF4-FFF2-40B4-BE49-F238E27FC236}">
                <a16:creationId xmlns:a16="http://schemas.microsoft.com/office/drawing/2014/main" id="{D43DBBB9-7BE9-4583-0DC5-CA7861EA20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21754" y="1608948"/>
            <a:ext cx="4604091" cy="3681624"/>
          </a:xfrm>
          <a:prstGeom prst="rect">
            <a:avLst/>
          </a:prstGeom>
        </p:spPr>
      </p:pic>
    </p:spTree>
    <p:extLst>
      <p:ext uri="{BB962C8B-B14F-4D97-AF65-F5344CB8AC3E}">
        <p14:creationId xmlns:p14="http://schemas.microsoft.com/office/powerpoint/2010/main" val="3174056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8FC86D-0D2A-A88C-48BA-109BD4903C4B}"/>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BD91E2E5-8971-0B15-92E0-8DC47819E4FA}"/>
              </a:ext>
            </a:extLst>
          </p:cNvPr>
          <p:cNvGrpSpPr>
            <a:grpSpLocks/>
          </p:cNvGrpSpPr>
          <p:nvPr/>
        </p:nvGrpSpPr>
        <p:grpSpPr>
          <a:xfrm flipH="1">
            <a:off x="1" y="1"/>
            <a:ext cx="12191999" cy="6861095"/>
            <a:chOff x="1" y="1"/>
            <a:chExt cx="12191999" cy="6861095"/>
          </a:xfrm>
          <a:solidFill>
            <a:srgbClr val="FCF5FD"/>
          </a:solidFill>
        </p:grpSpPr>
        <p:sp>
          <p:nvSpPr>
            <p:cNvPr id="7" name="Freeform: Shape 6">
              <a:extLst>
                <a:ext uri="{FF2B5EF4-FFF2-40B4-BE49-F238E27FC236}">
                  <a16:creationId xmlns:a16="http://schemas.microsoft.com/office/drawing/2014/main" id="{DA91028C-1DB7-2742-33B2-5E04B1B978AE}"/>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8" name="Freeform: Shape 7">
              <a:extLst>
                <a:ext uri="{FF2B5EF4-FFF2-40B4-BE49-F238E27FC236}">
                  <a16:creationId xmlns:a16="http://schemas.microsoft.com/office/drawing/2014/main" id="{0C294D5A-D3B7-947E-4974-E0F7CD21F3CF}"/>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3" name="Freeform: Shape 12">
              <a:extLst>
                <a:ext uri="{FF2B5EF4-FFF2-40B4-BE49-F238E27FC236}">
                  <a16:creationId xmlns:a16="http://schemas.microsoft.com/office/drawing/2014/main" id="{69C85CB3-82A3-95F9-EDE1-CA221625DC3E}"/>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4" name="Graphic 13">
              <a:extLst>
                <a:ext uri="{FF2B5EF4-FFF2-40B4-BE49-F238E27FC236}">
                  <a16:creationId xmlns:a16="http://schemas.microsoft.com/office/drawing/2014/main" id="{6BF2BC4E-393D-0792-AC70-2CC45CB1C9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9" name="Group 18">
            <a:extLst>
              <a:ext uri="{FF2B5EF4-FFF2-40B4-BE49-F238E27FC236}">
                <a16:creationId xmlns:a16="http://schemas.microsoft.com/office/drawing/2014/main" id="{49B65C51-B957-EE91-8520-4B7B5B059A80}"/>
              </a:ext>
            </a:extLst>
          </p:cNvPr>
          <p:cNvGrpSpPr/>
          <p:nvPr/>
        </p:nvGrpSpPr>
        <p:grpSpPr>
          <a:xfrm>
            <a:off x="1373087" y="6475780"/>
            <a:ext cx="9137333" cy="91440"/>
            <a:chOff x="1373087" y="6475780"/>
            <a:chExt cx="9137333" cy="91440"/>
          </a:xfrm>
        </p:grpSpPr>
        <p:sp>
          <p:nvSpPr>
            <p:cNvPr id="20" name="Graphic 2">
              <a:extLst>
                <a:ext uri="{FF2B5EF4-FFF2-40B4-BE49-F238E27FC236}">
                  <a16:creationId xmlns:a16="http://schemas.microsoft.com/office/drawing/2014/main" id="{F9654D5D-29D7-CE31-5736-659BB3EB66F2}"/>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21" name="Oval 20">
              <a:extLst>
                <a:ext uri="{FF2B5EF4-FFF2-40B4-BE49-F238E27FC236}">
                  <a16:creationId xmlns:a16="http://schemas.microsoft.com/office/drawing/2014/main" id="{449D6FED-4175-43E2-9752-879C8DED5CEE}"/>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48F7EFF-4E28-E693-0E59-FB0BFCCA0A9C}"/>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Graphic 24">
            <a:extLst>
              <a:ext uri="{FF2B5EF4-FFF2-40B4-BE49-F238E27FC236}">
                <a16:creationId xmlns:a16="http://schemas.microsoft.com/office/drawing/2014/main" id="{CCCE98DA-8BD9-B149-14E8-4CA6AEBD48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33" name="Graphic 32">
            <a:extLst>
              <a:ext uri="{FF2B5EF4-FFF2-40B4-BE49-F238E27FC236}">
                <a16:creationId xmlns:a16="http://schemas.microsoft.com/office/drawing/2014/main" id="{CCEB388F-54C6-5552-F626-957793ACA8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pic>
        <p:nvPicPr>
          <p:cNvPr id="18" name="Graphic 17">
            <a:extLst>
              <a:ext uri="{FF2B5EF4-FFF2-40B4-BE49-F238E27FC236}">
                <a16:creationId xmlns:a16="http://schemas.microsoft.com/office/drawing/2014/main" id="{EF0F8D95-DF93-5953-C0CC-7AADF3E862A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92304" y="1143000"/>
            <a:ext cx="5407742" cy="4572000"/>
          </a:xfrm>
          <a:prstGeom prst="rect">
            <a:avLst/>
          </a:prstGeom>
        </p:spPr>
      </p:pic>
      <p:pic>
        <p:nvPicPr>
          <p:cNvPr id="12" name="Graphic 11">
            <a:extLst>
              <a:ext uri="{FF2B5EF4-FFF2-40B4-BE49-F238E27FC236}">
                <a16:creationId xmlns:a16="http://schemas.microsoft.com/office/drawing/2014/main" id="{60C3CF04-9010-C416-132E-1A548FF8075D}"/>
              </a:ext>
            </a:extLst>
          </p:cNvPr>
          <p:cNvPicPr preferRelativeResize="0">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10303535" y="4950523"/>
            <a:ext cx="1394497" cy="72630"/>
          </a:xfrm>
          <a:prstGeom prst="rect">
            <a:avLst/>
          </a:prstGeom>
        </p:spPr>
      </p:pic>
      <p:sp>
        <p:nvSpPr>
          <p:cNvPr id="10" name="object 109">
            <a:extLst>
              <a:ext uri="{FF2B5EF4-FFF2-40B4-BE49-F238E27FC236}">
                <a16:creationId xmlns:a16="http://schemas.microsoft.com/office/drawing/2014/main" id="{A0AB7A58-5382-3A90-FBE3-071851FB4088}"/>
              </a:ext>
            </a:extLst>
          </p:cNvPr>
          <p:cNvSpPr txBox="1"/>
          <p:nvPr/>
        </p:nvSpPr>
        <p:spPr>
          <a:xfrm>
            <a:off x="6414151" y="1788309"/>
            <a:ext cx="5495130" cy="576440"/>
          </a:xfrm>
          <a:prstGeom prst="rect">
            <a:avLst/>
          </a:prstGeom>
          <a:noFill/>
        </p:spPr>
        <p:txBody>
          <a:bodyPr vert="horz" wrap="square" lIns="0" tIns="189865" rIns="0" bIns="0" rtlCol="0">
            <a:spAutoFit/>
          </a:bodyPr>
          <a:lstStyle/>
          <a:p>
            <a:pPr marL="182880" algn="r" rtl="1"/>
            <a:r>
              <a:rPr lang="ar-EG" sz="2500" dirty="0">
                <a:solidFill>
                  <a:srgbClr val="AE10C4"/>
                </a:solidFill>
                <a:latin typeface="Tajawal ExtraBold" panose="00000800000000000000" pitchFamily="2" charset="-78"/>
                <a:cs typeface="Tajawal ExtraBold" panose="00000800000000000000" pitchFamily="2" charset="-78"/>
              </a:rPr>
              <a:t>الدرجات الدراسية</a:t>
            </a:r>
            <a:endParaRPr lang="en-US" sz="2500" dirty="0">
              <a:solidFill>
                <a:srgbClr val="AE10C4"/>
              </a:solidFill>
              <a:latin typeface="Tajawal ExtraBold" panose="00000800000000000000" pitchFamily="2" charset="-78"/>
              <a:cs typeface="Tajawal ExtraBold" panose="00000800000000000000" pitchFamily="2" charset="-78"/>
            </a:endParaRPr>
          </a:p>
        </p:txBody>
      </p:sp>
      <p:sp>
        <p:nvSpPr>
          <p:cNvPr id="11" name="TextBox 10">
            <a:extLst>
              <a:ext uri="{FF2B5EF4-FFF2-40B4-BE49-F238E27FC236}">
                <a16:creationId xmlns:a16="http://schemas.microsoft.com/office/drawing/2014/main" id="{A3119EF6-B9D3-D4F7-6C91-6528C38EB6A2}"/>
              </a:ext>
            </a:extLst>
          </p:cNvPr>
          <p:cNvSpPr txBox="1"/>
          <p:nvPr/>
        </p:nvSpPr>
        <p:spPr>
          <a:xfrm>
            <a:off x="6618471" y="2637304"/>
            <a:ext cx="5190331" cy="2076979"/>
          </a:xfrm>
          <a:prstGeom prst="rect">
            <a:avLst/>
          </a:prstGeom>
          <a:noFill/>
        </p:spPr>
        <p:txBody>
          <a:bodyPr wrap="square">
            <a:spAutoFit/>
          </a:bodyPr>
          <a:lstStyle/>
          <a:p>
            <a:pPr marL="182880" marR="116205" indent="-182880" algn="just" rtl="1">
              <a:lnSpc>
                <a:spcPct val="130600"/>
              </a:lnSpc>
              <a:spcBef>
                <a:spcPts val="95"/>
              </a:spcBef>
              <a:buClr>
                <a:srgbClr val="AE10C4"/>
              </a:buClr>
              <a:buSzPct val="100000"/>
              <a:buFont typeface="Arial" panose="020B0604020202020204" pitchFamily="34" charset="0"/>
              <a:buChar char="•"/>
            </a:pPr>
            <a:r>
              <a:rPr lang="ar-SA" sz="1400" dirty="0">
                <a:solidFill>
                  <a:srgbClr val="245065"/>
                </a:solidFill>
                <a:latin typeface="Tajawal Medium" panose="00000600000000000000" pitchFamily="2" charset="-78"/>
                <a:cs typeface="Tajawal Medium" panose="00000600000000000000" pitchFamily="2" charset="-78"/>
              </a:rPr>
              <a:t>يوفر النظام إمكانية احتساب درجات الطلاب عن طريق وضع درجات المواد في نظام من الأعمدة والعوامل وكل مقياس عامل.</a:t>
            </a:r>
          </a:p>
          <a:p>
            <a:pPr marL="182880" marR="116205" indent="-182880" algn="just" rtl="1">
              <a:lnSpc>
                <a:spcPct val="130600"/>
              </a:lnSpc>
              <a:spcBef>
                <a:spcPts val="1200"/>
              </a:spcBef>
              <a:buClr>
                <a:srgbClr val="AE10C4"/>
              </a:buClr>
              <a:buSzPct val="100000"/>
              <a:buFont typeface="Arial" panose="020B0604020202020204" pitchFamily="34" charset="0"/>
              <a:buChar char="•"/>
            </a:pPr>
            <a:r>
              <a:rPr lang="ar-SA" sz="1400" dirty="0">
                <a:solidFill>
                  <a:srgbClr val="245065"/>
                </a:solidFill>
                <a:latin typeface="Tajawal Medium" panose="00000600000000000000" pitchFamily="2" charset="-78"/>
                <a:cs typeface="Tajawal Medium" panose="00000600000000000000" pitchFamily="2" charset="-78"/>
              </a:rPr>
              <a:t>يتم حساب درجة المادة الإجمالية بواسطة بعض المعادلات مثل الإجمالي أو المتوسط أو أي حساب متاح للحضانة.</a:t>
            </a:r>
          </a:p>
          <a:p>
            <a:pPr marL="182880" marR="116205" indent="-182880" algn="just" rtl="1">
              <a:lnSpc>
                <a:spcPct val="130600"/>
              </a:lnSpc>
              <a:spcBef>
                <a:spcPts val="1200"/>
              </a:spcBef>
              <a:buClr>
                <a:srgbClr val="AE10C4"/>
              </a:buClr>
              <a:buSzPct val="100000"/>
              <a:buFont typeface="Arial" panose="020B0604020202020204" pitchFamily="34" charset="0"/>
              <a:buChar char="•"/>
            </a:pPr>
            <a:r>
              <a:rPr lang="ar-SA" sz="1400" dirty="0">
                <a:solidFill>
                  <a:srgbClr val="245065"/>
                </a:solidFill>
                <a:latin typeface="Tajawal Medium" panose="00000600000000000000" pitchFamily="2" charset="-78"/>
                <a:cs typeface="Tajawal Medium" panose="00000600000000000000" pitchFamily="2" charset="-78"/>
              </a:rPr>
              <a:t>يمكن للأولياء الامور التحقق من درجات الطالب بشكل مستمر عبر الموقع الإلكتروني وتطبيق الهاتف الذكي.</a:t>
            </a:r>
          </a:p>
        </p:txBody>
      </p:sp>
      <p:pic>
        <p:nvPicPr>
          <p:cNvPr id="15" name="Picture 14" descr="A screenshot of a computer&#10;&#10;Description automatically generated">
            <a:extLst>
              <a:ext uri="{FF2B5EF4-FFF2-40B4-BE49-F238E27FC236}">
                <a16:creationId xmlns:a16="http://schemas.microsoft.com/office/drawing/2014/main" id="{BA8139E2-2B27-4693-6C30-F6D80B2DE0D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03567" y="1600200"/>
            <a:ext cx="4574043" cy="3657600"/>
          </a:xfrm>
          <a:prstGeom prst="rect">
            <a:avLst/>
          </a:prstGeom>
        </p:spPr>
      </p:pic>
    </p:spTree>
    <p:extLst>
      <p:ext uri="{BB962C8B-B14F-4D97-AF65-F5344CB8AC3E}">
        <p14:creationId xmlns:p14="http://schemas.microsoft.com/office/powerpoint/2010/main" val="1199307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CE92FA-622D-8E44-6EC2-D88497240DFE}"/>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DCC66C0E-3E38-AB10-B321-CDB3B626304F}"/>
              </a:ext>
            </a:extLst>
          </p:cNvPr>
          <p:cNvGrpSpPr>
            <a:grpSpLocks/>
          </p:cNvGrpSpPr>
          <p:nvPr/>
        </p:nvGrpSpPr>
        <p:grpSpPr>
          <a:xfrm flipH="1">
            <a:off x="1" y="1"/>
            <a:ext cx="12191999" cy="6861095"/>
            <a:chOff x="1" y="1"/>
            <a:chExt cx="12191999" cy="6861095"/>
          </a:xfrm>
          <a:solidFill>
            <a:srgbClr val="FCF5FD"/>
          </a:solidFill>
        </p:grpSpPr>
        <p:sp>
          <p:nvSpPr>
            <p:cNvPr id="10" name="Freeform: Shape 9">
              <a:extLst>
                <a:ext uri="{FF2B5EF4-FFF2-40B4-BE49-F238E27FC236}">
                  <a16:creationId xmlns:a16="http://schemas.microsoft.com/office/drawing/2014/main" id="{AB92CD4F-9F6A-7638-5FA6-018A962AB469}"/>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1" name="Freeform: Shape 10">
              <a:extLst>
                <a:ext uri="{FF2B5EF4-FFF2-40B4-BE49-F238E27FC236}">
                  <a16:creationId xmlns:a16="http://schemas.microsoft.com/office/drawing/2014/main" id="{E0C13A8A-4C28-9F01-7665-CC0AB8CD4663}"/>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3" name="Freeform: Shape 12">
              <a:extLst>
                <a:ext uri="{FF2B5EF4-FFF2-40B4-BE49-F238E27FC236}">
                  <a16:creationId xmlns:a16="http://schemas.microsoft.com/office/drawing/2014/main" id="{5BC55A22-48A5-C2AE-5786-771F48AC76CE}"/>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4" name="Graphic 13">
              <a:extLst>
                <a:ext uri="{FF2B5EF4-FFF2-40B4-BE49-F238E27FC236}">
                  <a16:creationId xmlns:a16="http://schemas.microsoft.com/office/drawing/2014/main" id="{C47D3786-0D0E-71FB-D07E-530E4DF8D6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9" name="Group 18">
            <a:extLst>
              <a:ext uri="{FF2B5EF4-FFF2-40B4-BE49-F238E27FC236}">
                <a16:creationId xmlns:a16="http://schemas.microsoft.com/office/drawing/2014/main" id="{1AD8F64D-E18E-CE5A-AC9D-DD431D9B3BAB}"/>
              </a:ext>
            </a:extLst>
          </p:cNvPr>
          <p:cNvGrpSpPr/>
          <p:nvPr/>
        </p:nvGrpSpPr>
        <p:grpSpPr>
          <a:xfrm>
            <a:off x="1373087" y="6475780"/>
            <a:ext cx="9137333" cy="91440"/>
            <a:chOff x="1373087" y="6475780"/>
            <a:chExt cx="9137333" cy="91440"/>
          </a:xfrm>
        </p:grpSpPr>
        <p:sp>
          <p:nvSpPr>
            <p:cNvPr id="20" name="Graphic 2">
              <a:extLst>
                <a:ext uri="{FF2B5EF4-FFF2-40B4-BE49-F238E27FC236}">
                  <a16:creationId xmlns:a16="http://schemas.microsoft.com/office/drawing/2014/main" id="{4A476811-BE5A-8332-3996-2BC0A5494722}"/>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21" name="Oval 20">
              <a:extLst>
                <a:ext uri="{FF2B5EF4-FFF2-40B4-BE49-F238E27FC236}">
                  <a16:creationId xmlns:a16="http://schemas.microsoft.com/office/drawing/2014/main" id="{6749A7CF-3496-7376-2E0F-C6AEF160D64D}"/>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08240E9-61D4-71DF-D660-EA81E4E42F18}"/>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Graphic 24">
            <a:extLst>
              <a:ext uri="{FF2B5EF4-FFF2-40B4-BE49-F238E27FC236}">
                <a16:creationId xmlns:a16="http://schemas.microsoft.com/office/drawing/2014/main" id="{706FB844-E314-75D8-FF82-0668344C8C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33" name="Graphic 32">
            <a:extLst>
              <a:ext uri="{FF2B5EF4-FFF2-40B4-BE49-F238E27FC236}">
                <a16:creationId xmlns:a16="http://schemas.microsoft.com/office/drawing/2014/main" id="{3FCEC8CD-BB5A-CAA1-65AA-5D81284102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pic>
        <p:nvPicPr>
          <p:cNvPr id="18" name="Graphic 17">
            <a:extLst>
              <a:ext uri="{FF2B5EF4-FFF2-40B4-BE49-F238E27FC236}">
                <a16:creationId xmlns:a16="http://schemas.microsoft.com/office/drawing/2014/main" id="{8A300ED4-496C-CD99-9503-FBFACA33B9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92304" y="1143000"/>
            <a:ext cx="5407742" cy="4572000"/>
          </a:xfrm>
          <a:prstGeom prst="rect">
            <a:avLst/>
          </a:prstGeom>
        </p:spPr>
      </p:pic>
      <p:pic>
        <p:nvPicPr>
          <p:cNvPr id="12" name="Graphic 11">
            <a:extLst>
              <a:ext uri="{FF2B5EF4-FFF2-40B4-BE49-F238E27FC236}">
                <a16:creationId xmlns:a16="http://schemas.microsoft.com/office/drawing/2014/main" id="{50E80568-C789-59C6-18B1-A232C9BCD132}"/>
              </a:ext>
            </a:extLst>
          </p:cNvPr>
          <p:cNvPicPr preferRelativeResize="0">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10303535" y="4363578"/>
            <a:ext cx="1394497" cy="72630"/>
          </a:xfrm>
          <a:prstGeom prst="rect">
            <a:avLst/>
          </a:prstGeom>
        </p:spPr>
      </p:pic>
      <p:sp>
        <p:nvSpPr>
          <p:cNvPr id="5" name="object 109">
            <a:extLst>
              <a:ext uri="{FF2B5EF4-FFF2-40B4-BE49-F238E27FC236}">
                <a16:creationId xmlns:a16="http://schemas.microsoft.com/office/drawing/2014/main" id="{BD64017E-CDB1-1BDC-1A90-AE066FACD238}"/>
              </a:ext>
            </a:extLst>
          </p:cNvPr>
          <p:cNvSpPr txBox="1"/>
          <p:nvPr/>
        </p:nvSpPr>
        <p:spPr>
          <a:xfrm>
            <a:off x="8593846" y="2230717"/>
            <a:ext cx="3335010" cy="622606"/>
          </a:xfrm>
          <a:prstGeom prst="rect">
            <a:avLst/>
          </a:prstGeom>
          <a:noFill/>
        </p:spPr>
        <p:txBody>
          <a:bodyPr vert="horz" wrap="square" lIns="0" tIns="189865" rIns="0" bIns="0" rtlCol="0">
            <a:spAutoFit/>
          </a:bodyPr>
          <a:lstStyle/>
          <a:p>
            <a:pPr marL="182880" algn="r" rtl="1"/>
            <a:r>
              <a:rPr lang="ar-EG" sz="2800" dirty="0">
                <a:solidFill>
                  <a:srgbClr val="AE10C4"/>
                </a:solidFill>
                <a:latin typeface="Tajawal ExtraBold" panose="00000800000000000000" pitchFamily="2" charset="-78"/>
                <a:cs typeface="Tajawal ExtraBold" panose="00000800000000000000" pitchFamily="2" charset="-78"/>
              </a:rPr>
              <a:t>الإشعارات</a:t>
            </a:r>
            <a:endParaRPr lang="en-US" sz="2800" dirty="0">
              <a:solidFill>
                <a:srgbClr val="AE10C4"/>
              </a:solidFill>
              <a:latin typeface="Tajawal ExtraBold" panose="00000800000000000000" pitchFamily="2" charset="-78"/>
              <a:cs typeface="Tajawal ExtraBold" panose="00000800000000000000" pitchFamily="2" charset="-78"/>
            </a:endParaRPr>
          </a:p>
        </p:txBody>
      </p:sp>
      <p:sp>
        <p:nvSpPr>
          <p:cNvPr id="7" name="TextBox 6">
            <a:extLst>
              <a:ext uri="{FF2B5EF4-FFF2-40B4-BE49-F238E27FC236}">
                <a16:creationId xmlns:a16="http://schemas.microsoft.com/office/drawing/2014/main" id="{356B6807-C185-393A-0156-DB39D167DA7D}"/>
              </a:ext>
            </a:extLst>
          </p:cNvPr>
          <p:cNvSpPr txBox="1"/>
          <p:nvPr/>
        </p:nvSpPr>
        <p:spPr>
          <a:xfrm>
            <a:off x="6896280" y="3079712"/>
            <a:ext cx="4932097" cy="1034899"/>
          </a:xfrm>
          <a:prstGeom prst="rect">
            <a:avLst/>
          </a:prstGeom>
          <a:noFill/>
        </p:spPr>
        <p:txBody>
          <a:bodyPr wrap="square">
            <a:spAutoFit/>
          </a:bodyPr>
          <a:lstStyle/>
          <a:p>
            <a:pPr marL="12700" marR="116205" algn="just" rtl="1">
              <a:lnSpc>
                <a:spcPct val="150000"/>
              </a:lnSpc>
              <a:spcBef>
                <a:spcPts val="95"/>
              </a:spcBef>
              <a:buClr>
                <a:srgbClr val="DE3217"/>
              </a:buClr>
              <a:buSzPct val="115000"/>
            </a:pPr>
            <a:r>
              <a:rPr lang="ar-SA" sz="1400" dirty="0">
                <a:solidFill>
                  <a:srgbClr val="245065"/>
                </a:solidFill>
                <a:latin typeface="Tajawal Medium" panose="00000600000000000000" pitchFamily="2" charset="-78"/>
                <a:cs typeface="Tajawal Medium" panose="00000600000000000000" pitchFamily="2" charset="-78"/>
              </a:rPr>
              <a:t>يحتوي النظام على إمكانية إرسال الإشعارات إلى الطلاب وأولياء الأمور على  مستوى الحضانة، أو الصف، أو الطالب، أو مجموعة محددة من الطلاب.</a:t>
            </a:r>
          </a:p>
        </p:txBody>
      </p:sp>
      <p:pic>
        <p:nvPicPr>
          <p:cNvPr id="16" name="Picture 15" descr="A screenshot of a computer&#10;&#10;Description automatically generated">
            <a:extLst>
              <a:ext uri="{FF2B5EF4-FFF2-40B4-BE49-F238E27FC236}">
                <a16:creationId xmlns:a16="http://schemas.microsoft.com/office/drawing/2014/main" id="{F21487AE-1BD9-D2F9-82FF-E487024E18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51304" y="1597021"/>
            <a:ext cx="4576097" cy="3657600"/>
          </a:xfrm>
          <a:prstGeom prst="rect">
            <a:avLst/>
          </a:prstGeom>
        </p:spPr>
      </p:pic>
    </p:spTree>
    <p:extLst>
      <p:ext uri="{BB962C8B-B14F-4D97-AF65-F5344CB8AC3E}">
        <p14:creationId xmlns:p14="http://schemas.microsoft.com/office/powerpoint/2010/main" val="1027102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F0F1F8-D583-9B4B-34A3-C1EBE71C72FC}"/>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0153255E-DF1C-4987-B98F-04870FA62A13}"/>
              </a:ext>
            </a:extLst>
          </p:cNvPr>
          <p:cNvGrpSpPr>
            <a:grpSpLocks/>
          </p:cNvGrpSpPr>
          <p:nvPr/>
        </p:nvGrpSpPr>
        <p:grpSpPr>
          <a:xfrm flipH="1">
            <a:off x="1" y="1"/>
            <a:ext cx="12191999" cy="6861095"/>
            <a:chOff x="1" y="1"/>
            <a:chExt cx="12191999" cy="6861095"/>
          </a:xfrm>
          <a:solidFill>
            <a:srgbClr val="FCF5FD"/>
          </a:solidFill>
        </p:grpSpPr>
        <p:sp>
          <p:nvSpPr>
            <p:cNvPr id="7" name="Freeform: Shape 6">
              <a:extLst>
                <a:ext uri="{FF2B5EF4-FFF2-40B4-BE49-F238E27FC236}">
                  <a16:creationId xmlns:a16="http://schemas.microsoft.com/office/drawing/2014/main" id="{528DF7C4-3461-4EC2-3E9F-B504CF68DB61}"/>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8" name="Freeform: Shape 7">
              <a:extLst>
                <a:ext uri="{FF2B5EF4-FFF2-40B4-BE49-F238E27FC236}">
                  <a16:creationId xmlns:a16="http://schemas.microsoft.com/office/drawing/2014/main" id="{263B9E64-4F6C-316B-312D-C761B471A4A9}"/>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0" name="Freeform: Shape 9">
              <a:extLst>
                <a:ext uri="{FF2B5EF4-FFF2-40B4-BE49-F238E27FC236}">
                  <a16:creationId xmlns:a16="http://schemas.microsoft.com/office/drawing/2014/main" id="{E36825A3-5F32-BEF1-4C5F-EEBE497AE1BE}"/>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1" name="Graphic 10">
              <a:extLst>
                <a:ext uri="{FF2B5EF4-FFF2-40B4-BE49-F238E27FC236}">
                  <a16:creationId xmlns:a16="http://schemas.microsoft.com/office/drawing/2014/main" id="{22A1EBF2-713C-A5DB-1F6A-C6A8086F84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9" name="Group 18">
            <a:extLst>
              <a:ext uri="{FF2B5EF4-FFF2-40B4-BE49-F238E27FC236}">
                <a16:creationId xmlns:a16="http://schemas.microsoft.com/office/drawing/2014/main" id="{AF431779-D38A-B7BA-3D92-68720F846119}"/>
              </a:ext>
            </a:extLst>
          </p:cNvPr>
          <p:cNvGrpSpPr/>
          <p:nvPr/>
        </p:nvGrpSpPr>
        <p:grpSpPr>
          <a:xfrm>
            <a:off x="1373087" y="6475780"/>
            <a:ext cx="9137333" cy="91440"/>
            <a:chOff x="1373087" y="6475780"/>
            <a:chExt cx="9137333" cy="91440"/>
          </a:xfrm>
        </p:grpSpPr>
        <p:sp>
          <p:nvSpPr>
            <p:cNvPr id="20" name="Graphic 2">
              <a:extLst>
                <a:ext uri="{FF2B5EF4-FFF2-40B4-BE49-F238E27FC236}">
                  <a16:creationId xmlns:a16="http://schemas.microsoft.com/office/drawing/2014/main" id="{93D0359D-E244-5968-ED02-1BD7CAE2A1CF}"/>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21" name="Oval 20">
              <a:extLst>
                <a:ext uri="{FF2B5EF4-FFF2-40B4-BE49-F238E27FC236}">
                  <a16:creationId xmlns:a16="http://schemas.microsoft.com/office/drawing/2014/main" id="{9E4D666F-1788-0DC7-7AC9-1868D3E232B9}"/>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903E49-81E2-FCBD-0787-653AAA136539}"/>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Graphic 24">
            <a:extLst>
              <a:ext uri="{FF2B5EF4-FFF2-40B4-BE49-F238E27FC236}">
                <a16:creationId xmlns:a16="http://schemas.microsoft.com/office/drawing/2014/main" id="{78CC0B75-FF3B-A02A-792C-474CD56686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33" name="Graphic 32">
            <a:extLst>
              <a:ext uri="{FF2B5EF4-FFF2-40B4-BE49-F238E27FC236}">
                <a16:creationId xmlns:a16="http://schemas.microsoft.com/office/drawing/2014/main" id="{1759E71C-0B79-38EE-D523-2E7C7B9CC5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pic>
        <p:nvPicPr>
          <p:cNvPr id="18" name="Graphic 17">
            <a:extLst>
              <a:ext uri="{FF2B5EF4-FFF2-40B4-BE49-F238E27FC236}">
                <a16:creationId xmlns:a16="http://schemas.microsoft.com/office/drawing/2014/main" id="{17240EAC-9BF3-3521-0BD6-C3A84902D3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92304" y="1143000"/>
            <a:ext cx="5407742" cy="4572000"/>
          </a:xfrm>
          <a:prstGeom prst="rect">
            <a:avLst/>
          </a:prstGeom>
        </p:spPr>
      </p:pic>
      <p:pic>
        <p:nvPicPr>
          <p:cNvPr id="12" name="Graphic 11">
            <a:extLst>
              <a:ext uri="{FF2B5EF4-FFF2-40B4-BE49-F238E27FC236}">
                <a16:creationId xmlns:a16="http://schemas.microsoft.com/office/drawing/2014/main" id="{E13221A2-B347-A873-A49C-9756906F2724}"/>
              </a:ext>
            </a:extLst>
          </p:cNvPr>
          <p:cNvPicPr preferRelativeResize="0">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10303535" y="4123354"/>
            <a:ext cx="1394497" cy="72630"/>
          </a:xfrm>
          <a:prstGeom prst="rect">
            <a:avLst/>
          </a:prstGeom>
        </p:spPr>
      </p:pic>
      <p:sp>
        <p:nvSpPr>
          <p:cNvPr id="23" name="object 109">
            <a:extLst>
              <a:ext uri="{FF2B5EF4-FFF2-40B4-BE49-F238E27FC236}">
                <a16:creationId xmlns:a16="http://schemas.microsoft.com/office/drawing/2014/main" id="{A5A7224C-A894-17EF-7183-7A042006E110}"/>
              </a:ext>
            </a:extLst>
          </p:cNvPr>
          <p:cNvSpPr txBox="1"/>
          <p:nvPr/>
        </p:nvSpPr>
        <p:spPr>
          <a:xfrm>
            <a:off x="9751785" y="2252002"/>
            <a:ext cx="2170538" cy="576440"/>
          </a:xfrm>
          <a:prstGeom prst="rect">
            <a:avLst/>
          </a:prstGeom>
          <a:noFill/>
        </p:spPr>
        <p:txBody>
          <a:bodyPr vert="horz" wrap="square" lIns="0" tIns="189865" rIns="0" bIns="0" rtlCol="0">
            <a:spAutoFit/>
          </a:bodyPr>
          <a:lstStyle/>
          <a:p>
            <a:pPr marL="182880" algn="r" rtl="1"/>
            <a:r>
              <a:rPr lang="ar-EG" sz="2500" dirty="0">
                <a:solidFill>
                  <a:srgbClr val="AE10C4"/>
                </a:solidFill>
                <a:latin typeface="Tajawal ExtraBold" panose="00000800000000000000" pitchFamily="2" charset="-78"/>
                <a:cs typeface="Tajawal ExtraBold" panose="00000800000000000000" pitchFamily="2" charset="-78"/>
              </a:rPr>
              <a:t>الإعلانات</a:t>
            </a:r>
            <a:endParaRPr lang="en-US" sz="2500" dirty="0">
              <a:solidFill>
                <a:srgbClr val="AE10C4"/>
              </a:solidFill>
              <a:latin typeface="Tajawal ExtraBold" panose="00000800000000000000" pitchFamily="2" charset="-78"/>
              <a:cs typeface="Tajawal ExtraBold" panose="00000800000000000000" pitchFamily="2" charset="-78"/>
            </a:endParaRPr>
          </a:p>
        </p:txBody>
      </p:sp>
      <p:sp>
        <p:nvSpPr>
          <p:cNvPr id="24" name="TextBox 23">
            <a:extLst>
              <a:ext uri="{FF2B5EF4-FFF2-40B4-BE49-F238E27FC236}">
                <a16:creationId xmlns:a16="http://schemas.microsoft.com/office/drawing/2014/main" id="{2286913C-705C-DF14-7F1F-1EEABEEEA628}"/>
              </a:ext>
            </a:extLst>
          </p:cNvPr>
          <p:cNvSpPr txBox="1"/>
          <p:nvPr/>
        </p:nvSpPr>
        <p:spPr>
          <a:xfrm>
            <a:off x="6896280" y="2931852"/>
            <a:ext cx="4925564" cy="981615"/>
          </a:xfrm>
          <a:prstGeom prst="rect">
            <a:avLst/>
          </a:prstGeom>
          <a:noFill/>
        </p:spPr>
        <p:txBody>
          <a:bodyPr wrap="square">
            <a:spAutoFit/>
          </a:bodyPr>
          <a:lstStyle/>
          <a:p>
            <a:pPr marL="12700" marR="116205" algn="just" rtl="1">
              <a:lnSpc>
                <a:spcPct val="130600"/>
              </a:lnSpc>
              <a:spcBef>
                <a:spcPts val="95"/>
              </a:spcBef>
              <a:buClr>
                <a:srgbClr val="DE3217"/>
              </a:buClr>
              <a:buSzPct val="115000"/>
            </a:pPr>
            <a:r>
              <a:rPr lang="ar-SA" sz="1500" dirty="0">
                <a:solidFill>
                  <a:srgbClr val="245065"/>
                </a:solidFill>
                <a:latin typeface="Tajawal Medium" panose="00000600000000000000" pitchFamily="2" charset="-78"/>
                <a:cs typeface="Tajawal Medium" panose="00000600000000000000" pitchFamily="2" charset="-78"/>
              </a:rPr>
              <a:t>يدعم نظام روضة إمكانية إرسال الإعلانات إلى الطلاب وأولياء الأمور على  مستوى الحضانة، أو الصف، أو الطالب، أو مجموعة محددة من الطلاب.</a:t>
            </a:r>
          </a:p>
        </p:txBody>
      </p:sp>
      <p:pic>
        <p:nvPicPr>
          <p:cNvPr id="28" name="Picture 27" descr="A screen shot of a computer&#10;&#10;Description automatically generated">
            <a:extLst>
              <a:ext uri="{FF2B5EF4-FFF2-40B4-BE49-F238E27FC236}">
                <a16:creationId xmlns:a16="http://schemas.microsoft.com/office/drawing/2014/main" id="{6C845C3A-CDDE-CEFC-841A-D86D7E86C3B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37500" y="1590040"/>
            <a:ext cx="4571490" cy="3657600"/>
          </a:xfrm>
          <a:prstGeom prst="rect">
            <a:avLst/>
          </a:prstGeom>
        </p:spPr>
      </p:pic>
    </p:spTree>
    <p:extLst>
      <p:ext uri="{BB962C8B-B14F-4D97-AF65-F5344CB8AC3E}">
        <p14:creationId xmlns:p14="http://schemas.microsoft.com/office/powerpoint/2010/main" val="672154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9AA32-1779-3BF6-3CA4-A7CAAB6D65F1}"/>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09F1539F-35EB-4EF0-1868-68C18B212E81}"/>
              </a:ext>
            </a:extLst>
          </p:cNvPr>
          <p:cNvGrpSpPr>
            <a:grpSpLocks/>
          </p:cNvGrpSpPr>
          <p:nvPr/>
        </p:nvGrpSpPr>
        <p:grpSpPr>
          <a:xfrm flipH="1">
            <a:off x="1" y="1"/>
            <a:ext cx="12191999" cy="6861095"/>
            <a:chOff x="1" y="1"/>
            <a:chExt cx="12191999" cy="6861095"/>
          </a:xfrm>
          <a:solidFill>
            <a:srgbClr val="FCF5FD"/>
          </a:solidFill>
        </p:grpSpPr>
        <p:sp>
          <p:nvSpPr>
            <p:cNvPr id="8" name="Freeform: Shape 7">
              <a:extLst>
                <a:ext uri="{FF2B5EF4-FFF2-40B4-BE49-F238E27FC236}">
                  <a16:creationId xmlns:a16="http://schemas.microsoft.com/office/drawing/2014/main" id="{B5B7EFB6-ECC8-6466-C0A7-BEFC498F2E49}"/>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0" name="Freeform: Shape 9">
              <a:extLst>
                <a:ext uri="{FF2B5EF4-FFF2-40B4-BE49-F238E27FC236}">
                  <a16:creationId xmlns:a16="http://schemas.microsoft.com/office/drawing/2014/main" id="{D331E32E-AC13-0172-99A0-9DA9E8D75B3F}"/>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1" name="Freeform: Shape 10">
              <a:extLst>
                <a:ext uri="{FF2B5EF4-FFF2-40B4-BE49-F238E27FC236}">
                  <a16:creationId xmlns:a16="http://schemas.microsoft.com/office/drawing/2014/main" id="{CF817C20-6FFC-A01B-5281-EC9F5F5417B3}"/>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3" name="Graphic 12">
              <a:extLst>
                <a:ext uri="{FF2B5EF4-FFF2-40B4-BE49-F238E27FC236}">
                  <a16:creationId xmlns:a16="http://schemas.microsoft.com/office/drawing/2014/main" id="{C44055E9-3828-AFCB-E71E-5BB982FA59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9" name="Group 18">
            <a:extLst>
              <a:ext uri="{FF2B5EF4-FFF2-40B4-BE49-F238E27FC236}">
                <a16:creationId xmlns:a16="http://schemas.microsoft.com/office/drawing/2014/main" id="{362B7890-7C34-A0F5-73FD-DF8D8330EA1B}"/>
              </a:ext>
            </a:extLst>
          </p:cNvPr>
          <p:cNvGrpSpPr/>
          <p:nvPr/>
        </p:nvGrpSpPr>
        <p:grpSpPr>
          <a:xfrm>
            <a:off x="1373087" y="6475780"/>
            <a:ext cx="9137333" cy="91440"/>
            <a:chOff x="1373087" y="6475780"/>
            <a:chExt cx="9137333" cy="91440"/>
          </a:xfrm>
        </p:grpSpPr>
        <p:sp>
          <p:nvSpPr>
            <p:cNvPr id="20" name="Graphic 2">
              <a:extLst>
                <a:ext uri="{FF2B5EF4-FFF2-40B4-BE49-F238E27FC236}">
                  <a16:creationId xmlns:a16="http://schemas.microsoft.com/office/drawing/2014/main" id="{D70D867A-D741-433D-81B3-A27A82F6E52C}"/>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21" name="Oval 20">
              <a:extLst>
                <a:ext uri="{FF2B5EF4-FFF2-40B4-BE49-F238E27FC236}">
                  <a16:creationId xmlns:a16="http://schemas.microsoft.com/office/drawing/2014/main" id="{284840AD-9E8B-CDAB-2389-E5FD30822885}"/>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2D4D329-AA14-A8A8-863C-3D8F2282116E}"/>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Graphic 24">
            <a:extLst>
              <a:ext uri="{FF2B5EF4-FFF2-40B4-BE49-F238E27FC236}">
                <a16:creationId xmlns:a16="http://schemas.microsoft.com/office/drawing/2014/main" id="{23C9A3E9-4EE2-B78F-A3D8-13734754B3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33" name="Graphic 32">
            <a:extLst>
              <a:ext uri="{FF2B5EF4-FFF2-40B4-BE49-F238E27FC236}">
                <a16:creationId xmlns:a16="http://schemas.microsoft.com/office/drawing/2014/main" id="{BB3FDFA6-7C53-08B8-1216-3CDDFE20C3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pic>
        <p:nvPicPr>
          <p:cNvPr id="12" name="Graphic 11">
            <a:extLst>
              <a:ext uri="{FF2B5EF4-FFF2-40B4-BE49-F238E27FC236}">
                <a16:creationId xmlns:a16="http://schemas.microsoft.com/office/drawing/2014/main" id="{C16354F0-435D-ECEC-9D2A-99374F435FB9}"/>
              </a:ext>
            </a:extLst>
          </p:cNvPr>
          <p:cNvPicPr preferRelativeResize="0">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10315110" y="4239101"/>
            <a:ext cx="1394497" cy="72630"/>
          </a:xfrm>
          <a:prstGeom prst="rect">
            <a:avLst/>
          </a:prstGeom>
        </p:spPr>
      </p:pic>
      <p:sp>
        <p:nvSpPr>
          <p:cNvPr id="23" name="object 109">
            <a:extLst>
              <a:ext uri="{FF2B5EF4-FFF2-40B4-BE49-F238E27FC236}">
                <a16:creationId xmlns:a16="http://schemas.microsoft.com/office/drawing/2014/main" id="{6D7A4365-6E8F-8797-7BD9-326CC92B2D7B}"/>
              </a:ext>
            </a:extLst>
          </p:cNvPr>
          <p:cNvSpPr txBox="1"/>
          <p:nvPr/>
        </p:nvSpPr>
        <p:spPr>
          <a:xfrm>
            <a:off x="8472668" y="2252002"/>
            <a:ext cx="3449655" cy="576440"/>
          </a:xfrm>
          <a:prstGeom prst="rect">
            <a:avLst/>
          </a:prstGeom>
          <a:noFill/>
        </p:spPr>
        <p:txBody>
          <a:bodyPr vert="horz" wrap="square" lIns="0" tIns="189865" rIns="0" bIns="0" rtlCol="0">
            <a:spAutoFit/>
          </a:bodyPr>
          <a:lstStyle/>
          <a:p>
            <a:pPr marL="182880" algn="r" rtl="1"/>
            <a:r>
              <a:rPr lang="ar-EG" sz="2500" dirty="0">
                <a:solidFill>
                  <a:srgbClr val="AE10C4"/>
                </a:solidFill>
                <a:latin typeface="Tajawal ExtraBold" panose="00000800000000000000" pitchFamily="2" charset="-78"/>
                <a:cs typeface="Tajawal ExtraBold" panose="00000800000000000000" pitchFamily="2" charset="-78"/>
              </a:rPr>
              <a:t>المستندات المطبوعة</a:t>
            </a:r>
          </a:p>
        </p:txBody>
      </p:sp>
      <p:sp>
        <p:nvSpPr>
          <p:cNvPr id="24" name="TextBox 23">
            <a:extLst>
              <a:ext uri="{FF2B5EF4-FFF2-40B4-BE49-F238E27FC236}">
                <a16:creationId xmlns:a16="http://schemas.microsoft.com/office/drawing/2014/main" id="{8B11E1CE-F595-9B6A-16A5-C744620A1F3B}"/>
              </a:ext>
            </a:extLst>
          </p:cNvPr>
          <p:cNvSpPr txBox="1"/>
          <p:nvPr/>
        </p:nvSpPr>
        <p:spPr>
          <a:xfrm>
            <a:off x="6896280" y="2931852"/>
            <a:ext cx="4925564" cy="981615"/>
          </a:xfrm>
          <a:prstGeom prst="rect">
            <a:avLst/>
          </a:prstGeom>
          <a:noFill/>
        </p:spPr>
        <p:txBody>
          <a:bodyPr wrap="square">
            <a:spAutoFit/>
          </a:bodyPr>
          <a:lstStyle/>
          <a:p>
            <a:pPr marL="12700" marR="116205" algn="just" rtl="1">
              <a:lnSpc>
                <a:spcPct val="130600"/>
              </a:lnSpc>
              <a:spcBef>
                <a:spcPts val="95"/>
              </a:spcBef>
              <a:buClr>
                <a:srgbClr val="DE3217"/>
              </a:buClr>
              <a:buSzPct val="115000"/>
            </a:pPr>
            <a:r>
              <a:rPr lang="ar-SA" sz="1500" dirty="0">
                <a:solidFill>
                  <a:srgbClr val="245065"/>
                </a:solidFill>
                <a:latin typeface="Tajawal Medium" panose="00000600000000000000" pitchFamily="2" charset="-78"/>
                <a:cs typeface="Tajawal Medium" panose="00000600000000000000" pitchFamily="2" charset="-78"/>
              </a:rPr>
              <a:t>يتمتع النظام بالقدرة على طباعة الأوراق المطلوبة من إدارة الحضانة مثل خطاب التحويل من الحضانة أو براءة الذمة، أو أي مستند آخر ترغب الحضانة في طباعته.</a:t>
            </a:r>
          </a:p>
        </p:txBody>
      </p:sp>
      <p:pic>
        <p:nvPicPr>
          <p:cNvPr id="5" name="Graphic 4">
            <a:extLst>
              <a:ext uri="{FF2B5EF4-FFF2-40B4-BE49-F238E27FC236}">
                <a16:creationId xmlns:a16="http://schemas.microsoft.com/office/drawing/2014/main" id="{B415DB84-C259-BF91-CDCF-857CCA6AEDD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73610" y="2101681"/>
            <a:ext cx="4068411" cy="2654638"/>
          </a:xfrm>
          <a:prstGeom prst="rect">
            <a:avLst/>
          </a:prstGeom>
        </p:spPr>
      </p:pic>
    </p:spTree>
    <p:extLst>
      <p:ext uri="{BB962C8B-B14F-4D97-AF65-F5344CB8AC3E}">
        <p14:creationId xmlns:p14="http://schemas.microsoft.com/office/powerpoint/2010/main" val="1158647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DD900-EE45-3D72-47B5-C2064C4FD768}"/>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2661C928-3BFD-74C8-6739-F4BECF456663}"/>
              </a:ext>
            </a:extLst>
          </p:cNvPr>
          <p:cNvGrpSpPr>
            <a:grpSpLocks/>
          </p:cNvGrpSpPr>
          <p:nvPr/>
        </p:nvGrpSpPr>
        <p:grpSpPr>
          <a:xfrm flipH="1">
            <a:off x="1" y="1"/>
            <a:ext cx="12191999" cy="6861095"/>
            <a:chOff x="1" y="1"/>
            <a:chExt cx="12191999" cy="6861095"/>
          </a:xfrm>
          <a:solidFill>
            <a:srgbClr val="FCF5FD"/>
          </a:solidFill>
        </p:grpSpPr>
        <p:sp>
          <p:nvSpPr>
            <p:cNvPr id="8" name="Freeform: Shape 7">
              <a:extLst>
                <a:ext uri="{FF2B5EF4-FFF2-40B4-BE49-F238E27FC236}">
                  <a16:creationId xmlns:a16="http://schemas.microsoft.com/office/drawing/2014/main" id="{C5F26B4D-D858-5F51-7CCC-83ED17081B40}"/>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dirty="0"/>
            </a:p>
          </p:txBody>
        </p:sp>
        <p:sp>
          <p:nvSpPr>
            <p:cNvPr id="10" name="Freeform: Shape 9">
              <a:extLst>
                <a:ext uri="{FF2B5EF4-FFF2-40B4-BE49-F238E27FC236}">
                  <a16:creationId xmlns:a16="http://schemas.microsoft.com/office/drawing/2014/main" id="{E9AE75B5-B198-827E-F28C-CC66767DA4E7}"/>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1" name="Freeform: Shape 10">
              <a:extLst>
                <a:ext uri="{FF2B5EF4-FFF2-40B4-BE49-F238E27FC236}">
                  <a16:creationId xmlns:a16="http://schemas.microsoft.com/office/drawing/2014/main" id="{E6AD6FC3-3798-F450-8EA5-AC4B86CC94B2}"/>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3" name="Graphic 12">
              <a:extLst>
                <a:ext uri="{FF2B5EF4-FFF2-40B4-BE49-F238E27FC236}">
                  <a16:creationId xmlns:a16="http://schemas.microsoft.com/office/drawing/2014/main" id="{FD484BB4-813F-E832-5A24-10868D3872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 y="1489260"/>
              <a:ext cx="10375391" cy="5371836"/>
            </a:xfrm>
            <a:prstGeom prst="rect">
              <a:avLst/>
            </a:prstGeom>
          </p:spPr>
        </p:pic>
      </p:grpSp>
      <p:grpSp>
        <p:nvGrpSpPr>
          <p:cNvPr id="19" name="Group 18">
            <a:extLst>
              <a:ext uri="{FF2B5EF4-FFF2-40B4-BE49-F238E27FC236}">
                <a16:creationId xmlns:a16="http://schemas.microsoft.com/office/drawing/2014/main" id="{DF136ECD-F846-092C-D36F-397EC2855395}"/>
              </a:ext>
            </a:extLst>
          </p:cNvPr>
          <p:cNvGrpSpPr/>
          <p:nvPr/>
        </p:nvGrpSpPr>
        <p:grpSpPr>
          <a:xfrm>
            <a:off x="1373087" y="6475780"/>
            <a:ext cx="9137333" cy="91440"/>
            <a:chOff x="1373087" y="6475780"/>
            <a:chExt cx="9137333" cy="91440"/>
          </a:xfrm>
        </p:grpSpPr>
        <p:sp>
          <p:nvSpPr>
            <p:cNvPr id="20" name="Graphic 2">
              <a:extLst>
                <a:ext uri="{FF2B5EF4-FFF2-40B4-BE49-F238E27FC236}">
                  <a16:creationId xmlns:a16="http://schemas.microsoft.com/office/drawing/2014/main" id="{CE077967-60A8-53A6-F667-1D62752CE01D}"/>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21" name="Oval 20">
              <a:extLst>
                <a:ext uri="{FF2B5EF4-FFF2-40B4-BE49-F238E27FC236}">
                  <a16:creationId xmlns:a16="http://schemas.microsoft.com/office/drawing/2014/main" id="{8BF555C7-BEA6-F590-69B9-2F6B85C4B0EC}"/>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09EE9CC-18FF-9E63-E375-7667D4A5AB09}"/>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Graphic 24">
            <a:extLst>
              <a:ext uri="{FF2B5EF4-FFF2-40B4-BE49-F238E27FC236}">
                <a16:creationId xmlns:a16="http://schemas.microsoft.com/office/drawing/2014/main" id="{E6BBE349-6F36-958A-E083-70E3EE275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6" y="6018580"/>
            <a:ext cx="676142" cy="548640"/>
          </a:xfrm>
          <a:prstGeom prst="rect">
            <a:avLst/>
          </a:prstGeom>
        </p:spPr>
      </p:pic>
      <p:pic>
        <p:nvPicPr>
          <p:cNvPr id="33" name="Graphic 32">
            <a:extLst>
              <a:ext uri="{FF2B5EF4-FFF2-40B4-BE49-F238E27FC236}">
                <a16:creationId xmlns:a16="http://schemas.microsoft.com/office/drawing/2014/main" id="{A6B9E7FE-A826-5888-5E30-2184C81DFB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2410" y="95775"/>
            <a:ext cx="11887180" cy="889685"/>
          </a:xfrm>
          <a:prstGeom prst="rect">
            <a:avLst/>
          </a:prstGeom>
        </p:spPr>
      </p:pic>
      <p:pic>
        <p:nvPicPr>
          <p:cNvPr id="12" name="Graphic 11">
            <a:extLst>
              <a:ext uri="{FF2B5EF4-FFF2-40B4-BE49-F238E27FC236}">
                <a16:creationId xmlns:a16="http://schemas.microsoft.com/office/drawing/2014/main" id="{3E68553E-EE6C-313C-87E2-A747DF90213B}"/>
              </a:ext>
            </a:extLst>
          </p:cNvPr>
          <p:cNvPicPr preferRelativeResize="0">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10303535" y="6092061"/>
            <a:ext cx="1394497" cy="72630"/>
          </a:xfrm>
          <a:prstGeom prst="rect">
            <a:avLst/>
          </a:prstGeom>
        </p:spPr>
      </p:pic>
      <p:sp>
        <p:nvSpPr>
          <p:cNvPr id="23" name="object 109">
            <a:extLst>
              <a:ext uri="{FF2B5EF4-FFF2-40B4-BE49-F238E27FC236}">
                <a16:creationId xmlns:a16="http://schemas.microsoft.com/office/drawing/2014/main" id="{C09AD017-D1BE-C2E8-49FD-F6DD3232D1D5}"/>
              </a:ext>
            </a:extLst>
          </p:cNvPr>
          <p:cNvSpPr txBox="1"/>
          <p:nvPr/>
        </p:nvSpPr>
        <p:spPr>
          <a:xfrm>
            <a:off x="8259952" y="618944"/>
            <a:ext cx="3449655" cy="576440"/>
          </a:xfrm>
          <a:prstGeom prst="rect">
            <a:avLst/>
          </a:prstGeom>
          <a:noFill/>
        </p:spPr>
        <p:txBody>
          <a:bodyPr vert="horz" wrap="square" lIns="0" tIns="189865" rIns="0" bIns="0" rtlCol="0">
            <a:spAutoFit/>
          </a:bodyPr>
          <a:lstStyle/>
          <a:p>
            <a:pPr marL="182880" algn="r" rtl="1"/>
            <a:r>
              <a:rPr lang="ar-EG" sz="2500" dirty="0">
                <a:solidFill>
                  <a:srgbClr val="AE10C4"/>
                </a:solidFill>
                <a:latin typeface="Tajawal ExtraBold" panose="00000800000000000000" pitchFamily="2" charset="-78"/>
                <a:cs typeface="Tajawal ExtraBold" panose="00000800000000000000" pitchFamily="2" charset="-78"/>
              </a:rPr>
              <a:t>المتجر الإلكتروني</a:t>
            </a:r>
          </a:p>
        </p:txBody>
      </p:sp>
      <p:sp>
        <p:nvSpPr>
          <p:cNvPr id="24" name="TextBox 23">
            <a:extLst>
              <a:ext uri="{FF2B5EF4-FFF2-40B4-BE49-F238E27FC236}">
                <a16:creationId xmlns:a16="http://schemas.microsoft.com/office/drawing/2014/main" id="{CC63E48E-7277-9D9F-CAD0-21570914357D}"/>
              </a:ext>
            </a:extLst>
          </p:cNvPr>
          <p:cNvSpPr txBox="1"/>
          <p:nvPr/>
        </p:nvSpPr>
        <p:spPr>
          <a:xfrm>
            <a:off x="6566835" y="1785508"/>
            <a:ext cx="5268623" cy="3098349"/>
          </a:xfrm>
          <a:prstGeom prst="rect">
            <a:avLst/>
          </a:prstGeom>
          <a:noFill/>
        </p:spPr>
        <p:txBody>
          <a:bodyPr wrap="square">
            <a:spAutoFit/>
          </a:bodyPr>
          <a:lstStyle/>
          <a:p>
            <a:pPr marL="12700" marR="116205" algn="just" rtl="1">
              <a:lnSpc>
                <a:spcPct val="130600"/>
              </a:lnSpc>
              <a:spcBef>
                <a:spcPts val="95"/>
              </a:spcBef>
              <a:buClr>
                <a:srgbClr val="DE3217"/>
              </a:buClr>
              <a:buSzPct val="115000"/>
            </a:pPr>
            <a:r>
              <a:rPr lang="ar-SA" sz="1500" dirty="0">
                <a:solidFill>
                  <a:srgbClr val="245065"/>
                </a:solidFill>
                <a:latin typeface="Tajawal Medium" panose="00000600000000000000" pitchFamily="2" charset="-78"/>
                <a:cs typeface="Tajawal Medium" panose="00000600000000000000" pitchFamily="2" charset="-78"/>
              </a:rPr>
              <a:t>هو خاصية متكاملة تُمكّن الحضانة من عرض وبيع المنتجات والخدمات للأهالي بطريقة سهلة وآمنة. من خلال هذه الميزة تستطيع الحضانة إضافة منتجات مثل الزي الرسمي، والكتب، والوسائل التعليمية، والألعاب</a:t>
            </a:r>
            <a:r>
              <a:rPr lang="ar-EG" sz="1500" dirty="0">
                <a:solidFill>
                  <a:srgbClr val="245065"/>
                </a:solidFill>
                <a:latin typeface="Tajawal Medium" panose="00000600000000000000" pitchFamily="2" charset="-78"/>
                <a:cs typeface="Tajawal Medium" panose="00000600000000000000" pitchFamily="2" charset="-78"/>
              </a:rPr>
              <a:t>. </a:t>
            </a:r>
            <a:r>
              <a:rPr lang="ar-SA" sz="1500" dirty="0">
                <a:solidFill>
                  <a:srgbClr val="245065"/>
                </a:solidFill>
                <a:latin typeface="Tajawal Medium" panose="00000600000000000000" pitchFamily="2" charset="-78"/>
                <a:cs typeface="Tajawal Medium" panose="00000600000000000000" pitchFamily="2" charset="-78"/>
              </a:rPr>
              <a:t>كما يتيح النظام للأهالي تصفح المنتجات وشرائها مباشرة عبر وسائل دفع إلكترونية متنوعة،</a:t>
            </a:r>
            <a:r>
              <a:rPr lang="ar-EG" sz="1500" dirty="0">
                <a:solidFill>
                  <a:srgbClr val="245065"/>
                </a:solidFill>
                <a:latin typeface="Tajawal Medium" panose="00000600000000000000" pitchFamily="2" charset="-78"/>
                <a:cs typeface="Tajawal Medium" panose="00000600000000000000" pitchFamily="2" charset="-78"/>
              </a:rPr>
              <a:t> </a:t>
            </a:r>
            <a:r>
              <a:rPr lang="ar-SA" sz="1500" dirty="0">
                <a:solidFill>
                  <a:srgbClr val="245065"/>
                </a:solidFill>
                <a:latin typeface="Tajawal Medium" panose="00000600000000000000" pitchFamily="2" charset="-78"/>
                <a:cs typeface="Tajawal Medium" panose="00000600000000000000" pitchFamily="2" charset="-78"/>
              </a:rPr>
              <a:t>ويوفر المتجر إدارة للمخزون</a:t>
            </a:r>
            <a:r>
              <a:rPr lang="ar-EG" sz="1500" dirty="0">
                <a:solidFill>
                  <a:srgbClr val="245065"/>
                </a:solidFill>
                <a:latin typeface="Tajawal Medium" panose="00000600000000000000" pitchFamily="2" charset="-78"/>
                <a:cs typeface="Tajawal Medium" panose="00000600000000000000" pitchFamily="2" charset="-78"/>
              </a:rPr>
              <a:t> </a:t>
            </a:r>
            <a:r>
              <a:rPr lang="ar-SA" sz="1500" dirty="0">
                <a:solidFill>
                  <a:srgbClr val="245065"/>
                </a:solidFill>
                <a:latin typeface="Tajawal Medium" panose="00000600000000000000" pitchFamily="2" charset="-78"/>
                <a:cs typeface="Tajawal Medium" panose="00000600000000000000" pitchFamily="2" charset="-78"/>
              </a:rPr>
              <a:t>إلى جانب إمكانية تفعيل</a:t>
            </a:r>
            <a:r>
              <a:rPr lang="ar-EG" sz="1500" dirty="0">
                <a:solidFill>
                  <a:srgbClr val="245065"/>
                </a:solidFill>
                <a:latin typeface="Tajawal Medium" panose="00000600000000000000" pitchFamily="2" charset="-78"/>
                <a:cs typeface="Tajawal Medium" panose="00000600000000000000" pitchFamily="2" charset="-78"/>
              </a:rPr>
              <a:t> </a:t>
            </a:r>
            <a:r>
              <a:rPr lang="ar-SA" sz="1500" dirty="0">
                <a:solidFill>
                  <a:srgbClr val="245065"/>
                </a:solidFill>
                <a:latin typeface="Tajawal Medium" panose="00000600000000000000" pitchFamily="2" charset="-78"/>
                <a:cs typeface="Tajawal Medium" panose="00000600000000000000" pitchFamily="2" charset="-78"/>
              </a:rPr>
              <a:t>الكوبونات الترويجية. وتساهم هذه الخاصية في توفير قناة دخل إضافية للحضانة، وتبسيط تجربة الشراء لدى أولياء الأمور، فضلاً عن تقليل الجهد الإداري عبر الأتمتة، ودعم عملية اتخاذ القرار من خلال تقارير دقيقة وشفافة.</a:t>
            </a:r>
          </a:p>
        </p:txBody>
      </p:sp>
      <p:pic>
        <p:nvPicPr>
          <p:cNvPr id="6" name="Graphic 5">
            <a:extLst>
              <a:ext uri="{FF2B5EF4-FFF2-40B4-BE49-F238E27FC236}">
                <a16:creationId xmlns:a16="http://schemas.microsoft.com/office/drawing/2014/main" id="{4ADF53C6-AE7D-4976-B662-F06199683A1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32721" y="1229638"/>
            <a:ext cx="3876675" cy="3971925"/>
          </a:xfrm>
          <a:prstGeom prst="rect">
            <a:avLst/>
          </a:prstGeom>
        </p:spPr>
      </p:pic>
    </p:spTree>
    <p:extLst>
      <p:ext uri="{BB962C8B-B14F-4D97-AF65-F5344CB8AC3E}">
        <p14:creationId xmlns:p14="http://schemas.microsoft.com/office/powerpoint/2010/main" val="3975984078"/>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8802C-B402-0890-702E-843C1D1D1C3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34C318D2-C901-D15F-2551-F19CE4B0E57C}"/>
              </a:ext>
            </a:extLst>
          </p:cNvPr>
          <p:cNvGrpSpPr>
            <a:grpSpLocks/>
          </p:cNvGrpSpPr>
          <p:nvPr/>
        </p:nvGrpSpPr>
        <p:grpSpPr>
          <a:xfrm flipH="1">
            <a:off x="1" y="1"/>
            <a:ext cx="12191999" cy="6861095"/>
            <a:chOff x="1" y="1"/>
            <a:chExt cx="12191999" cy="6861095"/>
          </a:xfrm>
          <a:solidFill>
            <a:srgbClr val="FCF5FD"/>
          </a:solidFill>
        </p:grpSpPr>
        <p:sp>
          <p:nvSpPr>
            <p:cNvPr id="3" name="Freeform: Shape 2">
              <a:extLst>
                <a:ext uri="{FF2B5EF4-FFF2-40B4-BE49-F238E27FC236}">
                  <a16:creationId xmlns:a16="http://schemas.microsoft.com/office/drawing/2014/main" id="{210A7FB9-9194-7F69-6B5D-BF2B3E63BD8C}"/>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4" name="Freeform: Shape 3">
              <a:extLst>
                <a:ext uri="{FF2B5EF4-FFF2-40B4-BE49-F238E27FC236}">
                  <a16:creationId xmlns:a16="http://schemas.microsoft.com/office/drawing/2014/main" id="{734331D4-9440-3322-FBBA-6DDB66F27988}"/>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6" name="Freeform: Shape 5">
              <a:extLst>
                <a:ext uri="{FF2B5EF4-FFF2-40B4-BE49-F238E27FC236}">
                  <a16:creationId xmlns:a16="http://schemas.microsoft.com/office/drawing/2014/main" id="{A6E9AC5D-BC2A-4BC3-A711-FDEEA21CC80B}"/>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9" name="Graphic 8">
              <a:extLst>
                <a:ext uri="{FF2B5EF4-FFF2-40B4-BE49-F238E27FC236}">
                  <a16:creationId xmlns:a16="http://schemas.microsoft.com/office/drawing/2014/main" id="{615BE384-5336-1205-8897-550A077BC5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BC8E279E-D5C4-281B-D9F0-F6B2AF1A8FD1}"/>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D2C8A73A-BBFE-70FF-9CE7-27A9C7FBDE84}"/>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1056039D-F12A-DEC7-DADC-8B5CA2E6E533}"/>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66716C7-0517-C235-DB06-8E4507E05A70}"/>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3A4E3C9F-3C55-A548-D764-D35AC185A4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155A5476-6A6D-95C9-3D2A-4B1573FEA9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grpSp>
        <p:nvGrpSpPr>
          <p:cNvPr id="30" name="Group 29">
            <a:extLst>
              <a:ext uri="{FF2B5EF4-FFF2-40B4-BE49-F238E27FC236}">
                <a16:creationId xmlns:a16="http://schemas.microsoft.com/office/drawing/2014/main" id="{517F38BA-A811-90AA-A2C4-0D3E7783672A}"/>
              </a:ext>
            </a:extLst>
          </p:cNvPr>
          <p:cNvGrpSpPr>
            <a:grpSpLocks noChangeAspect="1"/>
          </p:cNvGrpSpPr>
          <p:nvPr/>
        </p:nvGrpSpPr>
        <p:grpSpPr>
          <a:xfrm>
            <a:off x="717613" y="1463040"/>
            <a:ext cx="5450552" cy="3931920"/>
            <a:chOff x="5388399" y="1288215"/>
            <a:chExt cx="5602182" cy="4041303"/>
          </a:xfrm>
        </p:grpSpPr>
        <p:grpSp>
          <p:nvGrpSpPr>
            <p:cNvPr id="31" name="Group 30">
              <a:extLst>
                <a:ext uri="{FF2B5EF4-FFF2-40B4-BE49-F238E27FC236}">
                  <a16:creationId xmlns:a16="http://schemas.microsoft.com/office/drawing/2014/main" id="{9281EF5F-25F1-0E11-D292-478C852F94F0}"/>
                </a:ext>
              </a:extLst>
            </p:cNvPr>
            <p:cNvGrpSpPr/>
            <p:nvPr/>
          </p:nvGrpSpPr>
          <p:grpSpPr>
            <a:xfrm>
              <a:off x="8219015" y="3306737"/>
              <a:ext cx="2771566" cy="2022781"/>
              <a:chOff x="7390342" y="4284861"/>
              <a:chExt cx="3306234" cy="2413000"/>
            </a:xfrm>
          </p:grpSpPr>
          <p:sp>
            <p:nvSpPr>
              <p:cNvPr id="40" name="object 43">
                <a:extLst>
                  <a:ext uri="{FF2B5EF4-FFF2-40B4-BE49-F238E27FC236}">
                    <a16:creationId xmlns:a16="http://schemas.microsoft.com/office/drawing/2014/main" id="{BA0597A7-3398-1A9A-F25B-4A3F76793275}"/>
                  </a:ext>
                </a:extLst>
              </p:cNvPr>
              <p:cNvSpPr/>
              <p:nvPr/>
            </p:nvSpPr>
            <p:spPr>
              <a:xfrm>
                <a:off x="7390342" y="4284861"/>
                <a:ext cx="3306234" cy="2413000"/>
              </a:xfrm>
              <a:custGeom>
                <a:avLst/>
                <a:gdLst/>
                <a:ahLst/>
                <a:cxnLst/>
                <a:rect l="l" t="t" r="r" b="b"/>
                <a:pathLst>
                  <a:path w="3968750" h="2413000">
                    <a:moveTo>
                      <a:pt x="167284" y="2412847"/>
                    </a:moveTo>
                    <a:lnTo>
                      <a:pt x="3801313" y="2412847"/>
                    </a:lnTo>
                    <a:lnTo>
                      <a:pt x="3845654" y="2406844"/>
                    </a:lnTo>
                    <a:lnTo>
                      <a:pt x="3885580" y="2389921"/>
                    </a:lnTo>
                    <a:lnTo>
                      <a:pt x="3919466" y="2363704"/>
                    </a:lnTo>
                    <a:lnTo>
                      <a:pt x="3945683" y="2329821"/>
                    </a:lnTo>
                    <a:lnTo>
                      <a:pt x="3962607" y="2289898"/>
                    </a:lnTo>
                    <a:lnTo>
                      <a:pt x="3968610" y="2245563"/>
                    </a:lnTo>
                    <a:lnTo>
                      <a:pt x="3968610" y="167284"/>
                    </a:lnTo>
                    <a:lnTo>
                      <a:pt x="3962607" y="122944"/>
                    </a:lnTo>
                    <a:lnTo>
                      <a:pt x="3945683" y="83020"/>
                    </a:lnTo>
                    <a:lnTo>
                      <a:pt x="3919466" y="49137"/>
                    </a:lnTo>
                    <a:lnTo>
                      <a:pt x="3885580" y="22923"/>
                    </a:lnTo>
                    <a:lnTo>
                      <a:pt x="3845654" y="6001"/>
                    </a:lnTo>
                    <a:lnTo>
                      <a:pt x="3801313" y="0"/>
                    </a:lnTo>
                    <a:lnTo>
                      <a:pt x="167284" y="0"/>
                    </a:lnTo>
                    <a:lnTo>
                      <a:pt x="122944" y="6001"/>
                    </a:lnTo>
                    <a:lnTo>
                      <a:pt x="83020" y="22923"/>
                    </a:lnTo>
                    <a:lnTo>
                      <a:pt x="49137" y="49137"/>
                    </a:lnTo>
                    <a:lnTo>
                      <a:pt x="22923" y="83020"/>
                    </a:lnTo>
                    <a:lnTo>
                      <a:pt x="6001" y="122944"/>
                    </a:lnTo>
                    <a:lnTo>
                      <a:pt x="0" y="167284"/>
                    </a:lnTo>
                    <a:lnTo>
                      <a:pt x="0" y="2245563"/>
                    </a:lnTo>
                    <a:lnTo>
                      <a:pt x="6001" y="2289898"/>
                    </a:lnTo>
                    <a:lnTo>
                      <a:pt x="22923" y="2329821"/>
                    </a:lnTo>
                    <a:lnTo>
                      <a:pt x="49137" y="2363704"/>
                    </a:lnTo>
                    <a:lnTo>
                      <a:pt x="83020" y="2389921"/>
                    </a:lnTo>
                    <a:lnTo>
                      <a:pt x="122944" y="2406844"/>
                    </a:lnTo>
                    <a:lnTo>
                      <a:pt x="167284" y="2412847"/>
                    </a:lnTo>
                    <a:close/>
                  </a:path>
                </a:pathLst>
              </a:custGeom>
              <a:solidFill>
                <a:schemeClr val="bg1"/>
              </a:solidFill>
              <a:ln w="12700">
                <a:solidFill>
                  <a:srgbClr val="3BB953"/>
                </a:solidFill>
              </a:ln>
            </p:spPr>
            <p:txBody>
              <a:bodyPr wrap="square" lIns="0" tIns="0" rIns="0" bIns="0" rtlCol="0"/>
              <a:lstStyle/>
              <a:p>
                <a:endParaRPr dirty="0">
                  <a:latin typeface="Tajawal" panose="00000500000000000000" pitchFamily="2" charset="-78"/>
                </a:endParaRPr>
              </a:p>
            </p:txBody>
          </p:sp>
          <p:pic>
            <p:nvPicPr>
              <p:cNvPr id="41" name="object 42">
                <a:extLst>
                  <a:ext uri="{FF2B5EF4-FFF2-40B4-BE49-F238E27FC236}">
                    <a16:creationId xmlns:a16="http://schemas.microsoft.com/office/drawing/2014/main" id="{C4A2AEF1-8AF5-E00C-3A4E-4CC3251BC6CD}"/>
                  </a:ext>
                </a:extLst>
              </p:cNvPr>
              <p:cNvPicPr/>
              <p:nvPr/>
            </p:nvPicPr>
            <p:blipFill>
              <a:blip r:embed="rId8" cstate="print"/>
              <a:stretch>
                <a:fillRect/>
              </a:stretch>
            </p:blipFill>
            <p:spPr>
              <a:xfrm>
                <a:off x="7512451" y="4391730"/>
                <a:ext cx="3040867" cy="2261179"/>
              </a:xfrm>
              <a:prstGeom prst="rect">
                <a:avLst/>
              </a:prstGeom>
            </p:spPr>
          </p:pic>
          <p:sp>
            <p:nvSpPr>
              <p:cNvPr id="42" name="object 44">
                <a:extLst>
                  <a:ext uri="{FF2B5EF4-FFF2-40B4-BE49-F238E27FC236}">
                    <a16:creationId xmlns:a16="http://schemas.microsoft.com/office/drawing/2014/main" id="{508415D8-FC2E-EB8F-1E24-D843FDA279EC}"/>
                  </a:ext>
                </a:extLst>
              </p:cNvPr>
              <p:cNvSpPr/>
              <p:nvPr/>
            </p:nvSpPr>
            <p:spPr>
              <a:xfrm>
                <a:off x="7551074" y="4452277"/>
                <a:ext cx="499109" cy="499109"/>
              </a:xfrm>
              <a:custGeom>
                <a:avLst/>
                <a:gdLst/>
                <a:ahLst/>
                <a:cxnLst/>
                <a:rect l="l" t="t" r="r" b="b"/>
                <a:pathLst>
                  <a:path w="499109" h="499109">
                    <a:moveTo>
                      <a:pt x="499021" y="249504"/>
                    </a:moveTo>
                    <a:lnTo>
                      <a:pt x="495001" y="294355"/>
                    </a:lnTo>
                    <a:lnTo>
                      <a:pt x="483411" y="336568"/>
                    </a:lnTo>
                    <a:lnTo>
                      <a:pt x="464955" y="375438"/>
                    </a:lnTo>
                    <a:lnTo>
                      <a:pt x="440338" y="410260"/>
                    </a:lnTo>
                    <a:lnTo>
                      <a:pt x="410266" y="440331"/>
                    </a:lnTo>
                    <a:lnTo>
                      <a:pt x="375441" y="464946"/>
                    </a:lnTo>
                    <a:lnTo>
                      <a:pt x="336570" y="483399"/>
                    </a:lnTo>
                    <a:lnTo>
                      <a:pt x="294356" y="494988"/>
                    </a:lnTo>
                    <a:lnTo>
                      <a:pt x="249504" y="499008"/>
                    </a:lnTo>
                    <a:lnTo>
                      <a:pt x="204656" y="494988"/>
                    </a:lnTo>
                    <a:lnTo>
                      <a:pt x="162445" y="483399"/>
                    </a:lnTo>
                    <a:lnTo>
                      <a:pt x="123575" y="464946"/>
                    </a:lnTo>
                    <a:lnTo>
                      <a:pt x="88752" y="440331"/>
                    </a:lnTo>
                    <a:lnTo>
                      <a:pt x="58681" y="410260"/>
                    </a:lnTo>
                    <a:lnTo>
                      <a:pt x="34065" y="375438"/>
                    </a:lnTo>
                    <a:lnTo>
                      <a:pt x="15609" y="336568"/>
                    </a:lnTo>
                    <a:lnTo>
                      <a:pt x="4019" y="294355"/>
                    </a:lnTo>
                    <a:lnTo>
                      <a:pt x="0" y="249504"/>
                    </a:lnTo>
                    <a:lnTo>
                      <a:pt x="4019" y="204652"/>
                    </a:lnTo>
                    <a:lnTo>
                      <a:pt x="15609" y="162439"/>
                    </a:lnTo>
                    <a:lnTo>
                      <a:pt x="34065" y="123570"/>
                    </a:lnTo>
                    <a:lnTo>
                      <a:pt x="58681" y="88747"/>
                    </a:lnTo>
                    <a:lnTo>
                      <a:pt x="88752" y="58676"/>
                    </a:lnTo>
                    <a:lnTo>
                      <a:pt x="123575" y="34062"/>
                    </a:lnTo>
                    <a:lnTo>
                      <a:pt x="162445" y="15608"/>
                    </a:lnTo>
                    <a:lnTo>
                      <a:pt x="204656" y="4019"/>
                    </a:lnTo>
                    <a:lnTo>
                      <a:pt x="249504" y="0"/>
                    </a:lnTo>
                    <a:lnTo>
                      <a:pt x="294356" y="4019"/>
                    </a:lnTo>
                    <a:lnTo>
                      <a:pt x="336570" y="15608"/>
                    </a:lnTo>
                    <a:lnTo>
                      <a:pt x="375441" y="34062"/>
                    </a:lnTo>
                    <a:lnTo>
                      <a:pt x="410266" y="58676"/>
                    </a:lnTo>
                    <a:lnTo>
                      <a:pt x="440338" y="88747"/>
                    </a:lnTo>
                    <a:lnTo>
                      <a:pt x="464955" y="123570"/>
                    </a:lnTo>
                    <a:lnTo>
                      <a:pt x="483411" y="162439"/>
                    </a:lnTo>
                    <a:lnTo>
                      <a:pt x="495001" y="204652"/>
                    </a:lnTo>
                    <a:lnTo>
                      <a:pt x="499021" y="249504"/>
                    </a:lnTo>
                    <a:close/>
                  </a:path>
                </a:pathLst>
              </a:custGeom>
              <a:ln w="12700">
                <a:solidFill>
                  <a:srgbClr val="3BB953"/>
                </a:solidFill>
              </a:ln>
            </p:spPr>
            <p:txBody>
              <a:bodyPr wrap="square" lIns="0" tIns="0" rIns="0" bIns="0" rtlCol="0"/>
              <a:lstStyle/>
              <a:p>
                <a:endParaRPr dirty="0">
                  <a:latin typeface="Tajawal" panose="00000500000000000000" pitchFamily="2" charset="-78"/>
                </a:endParaRPr>
              </a:p>
            </p:txBody>
          </p:sp>
          <p:sp>
            <p:nvSpPr>
              <p:cNvPr id="43" name="object 45">
                <a:extLst>
                  <a:ext uri="{FF2B5EF4-FFF2-40B4-BE49-F238E27FC236}">
                    <a16:creationId xmlns:a16="http://schemas.microsoft.com/office/drawing/2014/main" id="{EDA466C8-65B1-D671-4B95-B1FC9CAD50E9}"/>
                  </a:ext>
                </a:extLst>
              </p:cNvPr>
              <p:cNvSpPr/>
              <p:nvPr/>
            </p:nvSpPr>
            <p:spPr>
              <a:xfrm>
                <a:off x="7634223" y="4564650"/>
                <a:ext cx="332740" cy="273685"/>
              </a:xfrm>
              <a:custGeom>
                <a:avLst/>
                <a:gdLst/>
                <a:ahLst/>
                <a:cxnLst/>
                <a:rect l="l" t="t" r="r" b="b"/>
                <a:pathLst>
                  <a:path w="332740" h="273684">
                    <a:moveTo>
                      <a:pt x="328891" y="0"/>
                    </a:moveTo>
                    <a:lnTo>
                      <a:pt x="287553" y="13461"/>
                    </a:lnTo>
                    <a:lnTo>
                      <a:pt x="248729" y="37985"/>
                    </a:lnTo>
                    <a:lnTo>
                      <a:pt x="209380" y="72418"/>
                    </a:lnTo>
                    <a:lnTo>
                      <a:pt x="181483" y="103345"/>
                    </a:lnTo>
                    <a:lnTo>
                      <a:pt x="156616" y="136919"/>
                    </a:lnTo>
                    <a:lnTo>
                      <a:pt x="135572" y="172300"/>
                    </a:lnTo>
                    <a:lnTo>
                      <a:pt x="132181" y="166077"/>
                    </a:lnTo>
                    <a:lnTo>
                      <a:pt x="102674" y="128647"/>
                    </a:lnTo>
                    <a:lnTo>
                      <a:pt x="67640" y="101015"/>
                    </a:lnTo>
                    <a:lnTo>
                      <a:pt x="32368" y="85854"/>
                    </a:lnTo>
                    <a:lnTo>
                      <a:pt x="16696" y="83177"/>
                    </a:lnTo>
                    <a:lnTo>
                      <a:pt x="4089" y="83248"/>
                    </a:lnTo>
                    <a:lnTo>
                      <a:pt x="2209" y="84429"/>
                    </a:lnTo>
                    <a:lnTo>
                      <a:pt x="0" y="89141"/>
                    </a:lnTo>
                    <a:lnTo>
                      <a:pt x="1206" y="92455"/>
                    </a:lnTo>
                    <a:lnTo>
                      <a:pt x="9886" y="96780"/>
                    </a:lnTo>
                    <a:lnTo>
                      <a:pt x="15595" y="100145"/>
                    </a:lnTo>
                    <a:lnTo>
                      <a:pt x="49682" y="128295"/>
                    </a:lnTo>
                    <a:lnTo>
                      <a:pt x="84411" y="171296"/>
                    </a:lnTo>
                    <a:lnTo>
                      <a:pt x="104430" y="205303"/>
                    </a:lnTo>
                    <a:lnTo>
                      <a:pt x="120345" y="250990"/>
                    </a:lnTo>
                    <a:lnTo>
                      <a:pt x="121132" y="258597"/>
                    </a:lnTo>
                    <a:lnTo>
                      <a:pt x="122720" y="265849"/>
                    </a:lnTo>
                    <a:lnTo>
                      <a:pt x="128409" y="271881"/>
                    </a:lnTo>
                    <a:lnTo>
                      <a:pt x="136156" y="273494"/>
                    </a:lnTo>
                    <a:lnTo>
                      <a:pt x="143879" y="273546"/>
                    </a:lnTo>
                    <a:lnTo>
                      <a:pt x="150782" y="270730"/>
                    </a:lnTo>
                    <a:lnTo>
                      <a:pt x="156125" y="265531"/>
                    </a:lnTo>
                    <a:lnTo>
                      <a:pt x="159169" y="258432"/>
                    </a:lnTo>
                    <a:lnTo>
                      <a:pt x="161988" y="246214"/>
                    </a:lnTo>
                    <a:lnTo>
                      <a:pt x="165468" y="235165"/>
                    </a:lnTo>
                    <a:lnTo>
                      <a:pt x="182448" y="195160"/>
                    </a:lnTo>
                    <a:lnTo>
                      <a:pt x="208836" y="147381"/>
                    </a:lnTo>
                    <a:lnTo>
                      <a:pt x="235830" y="106920"/>
                    </a:lnTo>
                    <a:lnTo>
                      <a:pt x="259467" y="75893"/>
                    </a:lnTo>
                    <a:lnTo>
                      <a:pt x="285242" y="46704"/>
                    </a:lnTo>
                    <a:lnTo>
                      <a:pt x="313716" y="20529"/>
                    </a:lnTo>
                    <a:lnTo>
                      <a:pt x="331165" y="8724"/>
                    </a:lnTo>
                    <a:lnTo>
                      <a:pt x="332193" y="6730"/>
                    </a:lnTo>
                    <a:lnTo>
                      <a:pt x="331876" y="4648"/>
                    </a:lnTo>
                    <a:lnTo>
                      <a:pt x="331457" y="1892"/>
                    </a:lnTo>
                    <a:lnTo>
                      <a:pt x="328891" y="0"/>
                    </a:lnTo>
                    <a:close/>
                  </a:path>
                </a:pathLst>
              </a:custGeom>
              <a:solidFill>
                <a:srgbClr val="3BB953"/>
              </a:solidFill>
            </p:spPr>
            <p:txBody>
              <a:bodyPr wrap="square" lIns="0" tIns="0" rIns="0" bIns="0" rtlCol="0"/>
              <a:lstStyle/>
              <a:p>
                <a:endParaRPr dirty="0">
                  <a:latin typeface="Tajawal" panose="00000500000000000000" pitchFamily="2" charset="-78"/>
                </a:endParaRPr>
              </a:p>
            </p:txBody>
          </p:sp>
        </p:grpSp>
        <p:grpSp>
          <p:nvGrpSpPr>
            <p:cNvPr id="32" name="object 122">
              <a:extLst>
                <a:ext uri="{FF2B5EF4-FFF2-40B4-BE49-F238E27FC236}">
                  <a16:creationId xmlns:a16="http://schemas.microsoft.com/office/drawing/2014/main" id="{C10DFC62-2BB5-5A75-E59C-50C325A8A4A9}"/>
                </a:ext>
              </a:extLst>
            </p:cNvPr>
            <p:cNvGrpSpPr/>
            <p:nvPr/>
          </p:nvGrpSpPr>
          <p:grpSpPr>
            <a:xfrm>
              <a:off x="5388399" y="1288215"/>
              <a:ext cx="2771566" cy="2018523"/>
              <a:chOff x="3369750" y="4524022"/>
              <a:chExt cx="3306234" cy="2407920"/>
            </a:xfrm>
          </p:grpSpPr>
          <p:sp>
            <p:nvSpPr>
              <p:cNvPr id="36" name="object 124">
                <a:extLst>
                  <a:ext uri="{FF2B5EF4-FFF2-40B4-BE49-F238E27FC236}">
                    <a16:creationId xmlns:a16="http://schemas.microsoft.com/office/drawing/2014/main" id="{C9949438-6B09-68A6-B597-F1FC1BFBA6DA}"/>
                  </a:ext>
                </a:extLst>
              </p:cNvPr>
              <p:cNvSpPr/>
              <p:nvPr/>
            </p:nvSpPr>
            <p:spPr>
              <a:xfrm>
                <a:off x="3369750" y="4524022"/>
                <a:ext cx="3306234" cy="2407920"/>
              </a:xfrm>
              <a:custGeom>
                <a:avLst/>
                <a:gdLst/>
                <a:ahLst/>
                <a:cxnLst/>
                <a:rect l="l" t="t" r="r" b="b"/>
                <a:pathLst>
                  <a:path w="3960495" h="2407920">
                    <a:moveTo>
                      <a:pt x="166928" y="2407704"/>
                    </a:moveTo>
                    <a:lnTo>
                      <a:pt x="3793210" y="2407704"/>
                    </a:lnTo>
                    <a:lnTo>
                      <a:pt x="3837453" y="2401714"/>
                    </a:lnTo>
                    <a:lnTo>
                      <a:pt x="3877292" y="2384827"/>
                    </a:lnTo>
                    <a:lnTo>
                      <a:pt x="3911103" y="2358666"/>
                    </a:lnTo>
                    <a:lnTo>
                      <a:pt x="3937263" y="2324853"/>
                    </a:lnTo>
                    <a:lnTo>
                      <a:pt x="3954149" y="2285010"/>
                    </a:lnTo>
                    <a:lnTo>
                      <a:pt x="3960139" y="2240762"/>
                    </a:lnTo>
                    <a:lnTo>
                      <a:pt x="3960139" y="166941"/>
                    </a:lnTo>
                    <a:lnTo>
                      <a:pt x="3954149" y="122693"/>
                    </a:lnTo>
                    <a:lnTo>
                      <a:pt x="3937263" y="82851"/>
                    </a:lnTo>
                    <a:lnTo>
                      <a:pt x="3911103" y="49037"/>
                    </a:lnTo>
                    <a:lnTo>
                      <a:pt x="3877292" y="22876"/>
                    </a:lnTo>
                    <a:lnTo>
                      <a:pt x="3837453" y="5989"/>
                    </a:lnTo>
                    <a:lnTo>
                      <a:pt x="3793210" y="0"/>
                    </a:lnTo>
                    <a:lnTo>
                      <a:pt x="166928" y="0"/>
                    </a:lnTo>
                    <a:lnTo>
                      <a:pt x="122685" y="5989"/>
                    </a:lnTo>
                    <a:lnTo>
                      <a:pt x="82847" y="22876"/>
                    </a:lnTo>
                    <a:lnTo>
                      <a:pt x="49036" y="49037"/>
                    </a:lnTo>
                    <a:lnTo>
                      <a:pt x="22875" y="82851"/>
                    </a:lnTo>
                    <a:lnTo>
                      <a:pt x="5989" y="122693"/>
                    </a:lnTo>
                    <a:lnTo>
                      <a:pt x="0" y="166941"/>
                    </a:lnTo>
                    <a:lnTo>
                      <a:pt x="0" y="2240762"/>
                    </a:lnTo>
                    <a:lnTo>
                      <a:pt x="5989" y="2285010"/>
                    </a:lnTo>
                    <a:lnTo>
                      <a:pt x="22875" y="2324853"/>
                    </a:lnTo>
                    <a:lnTo>
                      <a:pt x="49036" y="2358666"/>
                    </a:lnTo>
                    <a:lnTo>
                      <a:pt x="82847" y="2384827"/>
                    </a:lnTo>
                    <a:lnTo>
                      <a:pt x="122685" y="2401714"/>
                    </a:lnTo>
                    <a:lnTo>
                      <a:pt x="166928" y="2407704"/>
                    </a:lnTo>
                    <a:close/>
                  </a:path>
                </a:pathLst>
              </a:custGeom>
              <a:solidFill>
                <a:schemeClr val="bg1"/>
              </a:solidFill>
              <a:ln w="12700">
                <a:solidFill>
                  <a:srgbClr val="EF0001"/>
                </a:solidFill>
              </a:ln>
            </p:spPr>
            <p:txBody>
              <a:bodyPr wrap="square" lIns="0" tIns="0" rIns="0" bIns="0" rtlCol="0"/>
              <a:lstStyle/>
              <a:p>
                <a:endParaRPr dirty="0">
                  <a:latin typeface="Tajawal" panose="00000500000000000000" pitchFamily="2" charset="-78"/>
                </a:endParaRPr>
              </a:p>
            </p:txBody>
          </p:sp>
          <p:pic>
            <p:nvPicPr>
              <p:cNvPr id="37" name="object 123">
                <a:extLst>
                  <a:ext uri="{FF2B5EF4-FFF2-40B4-BE49-F238E27FC236}">
                    <a16:creationId xmlns:a16="http://schemas.microsoft.com/office/drawing/2014/main" id="{3996D4DE-B5C1-7EEA-A19D-9D9A4462CF20}"/>
                  </a:ext>
                </a:extLst>
              </p:cNvPr>
              <p:cNvPicPr/>
              <p:nvPr/>
            </p:nvPicPr>
            <p:blipFill>
              <a:blip r:embed="rId9" cstate="print"/>
              <a:stretch>
                <a:fillRect/>
              </a:stretch>
            </p:blipFill>
            <p:spPr>
              <a:xfrm>
                <a:off x="3816997" y="4802260"/>
                <a:ext cx="2535438" cy="2114201"/>
              </a:xfrm>
              <a:prstGeom prst="rect">
                <a:avLst/>
              </a:prstGeom>
            </p:spPr>
          </p:pic>
          <p:sp>
            <p:nvSpPr>
              <p:cNvPr id="38" name="object 125">
                <a:extLst>
                  <a:ext uri="{FF2B5EF4-FFF2-40B4-BE49-F238E27FC236}">
                    <a16:creationId xmlns:a16="http://schemas.microsoft.com/office/drawing/2014/main" id="{F8C38E66-A6DB-C68F-F291-AEA329612FAD}"/>
                  </a:ext>
                </a:extLst>
              </p:cNvPr>
              <p:cNvSpPr/>
              <p:nvPr/>
            </p:nvSpPr>
            <p:spPr>
              <a:xfrm>
                <a:off x="3534634" y="4670829"/>
                <a:ext cx="499109" cy="499109"/>
              </a:xfrm>
              <a:custGeom>
                <a:avLst/>
                <a:gdLst/>
                <a:ahLst/>
                <a:cxnLst/>
                <a:rect l="l" t="t" r="r" b="b"/>
                <a:pathLst>
                  <a:path w="499110" h="499110">
                    <a:moveTo>
                      <a:pt x="499021" y="249516"/>
                    </a:moveTo>
                    <a:lnTo>
                      <a:pt x="495001" y="294368"/>
                    </a:lnTo>
                    <a:lnTo>
                      <a:pt x="483411" y="336581"/>
                    </a:lnTo>
                    <a:lnTo>
                      <a:pt x="464955" y="375451"/>
                    </a:lnTo>
                    <a:lnTo>
                      <a:pt x="440338" y="410273"/>
                    </a:lnTo>
                    <a:lnTo>
                      <a:pt x="410266" y="440344"/>
                    </a:lnTo>
                    <a:lnTo>
                      <a:pt x="375441" y="464958"/>
                    </a:lnTo>
                    <a:lnTo>
                      <a:pt x="336570" y="483412"/>
                    </a:lnTo>
                    <a:lnTo>
                      <a:pt x="294356" y="495001"/>
                    </a:lnTo>
                    <a:lnTo>
                      <a:pt x="249504" y="499021"/>
                    </a:lnTo>
                    <a:lnTo>
                      <a:pt x="204656" y="495001"/>
                    </a:lnTo>
                    <a:lnTo>
                      <a:pt x="162445" y="483412"/>
                    </a:lnTo>
                    <a:lnTo>
                      <a:pt x="123575" y="464958"/>
                    </a:lnTo>
                    <a:lnTo>
                      <a:pt x="88752" y="440344"/>
                    </a:lnTo>
                    <a:lnTo>
                      <a:pt x="58681" y="410273"/>
                    </a:lnTo>
                    <a:lnTo>
                      <a:pt x="34065" y="375451"/>
                    </a:lnTo>
                    <a:lnTo>
                      <a:pt x="15609" y="336581"/>
                    </a:lnTo>
                    <a:lnTo>
                      <a:pt x="4019" y="294368"/>
                    </a:lnTo>
                    <a:lnTo>
                      <a:pt x="0" y="249516"/>
                    </a:lnTo>
                    <a:lnTo>
                      <a:pt x="4019" y="204665"/>
                    </a:lnTo>
                    <a:lnTo>
                      <a:pt x="15609" y="162451"/>
                    </a:lnTo>
                    <a:lnTo>
                      <a:pt x="34065" y="123579"/>
                    </a:lnTo>
                    <a:lnTo>
                      <a:pt x="58681" y="88754"/>
                    </a:lnTo>
                    <a:lnTo>
                      <a:pt x="88752" y="58682"/>
                    </a:lnTo>
                    <a:lnTo>
                      <a:pt x="123575" y="34065"/>
                    </a:lnTo>
                    <a:lnTo>
                      <a:pt x="162445" y="15610"/>
                    </a:lnTo>
                    <a:lnTo>
                      <a:pt x="204656" y="4019"/>
                    </a:lnTo>
                    <a:lnTo>
                      <a:pt x="249504" y="0"/>
                    </a:lnTo>
                    <a:lnTo>
                      <a:pt x="294356" y="4019"/>
                    </a:lnTo>
                    <a:lnTo>
                      <a:pt x="336570" y="15610"/>
                    </a:lnTo>
                    <a:lnTo>
                      <a:pt x="375441" y="34065"/>
                    </a:lnTo>
                    <a:lnTo>
                      <a:pt x="410266" y="58682"/>
                    </a:lnTo>
                    <a:lnTo>
                      <a:pt x="440338" y="88754"/>
                    </a:lnTo>
                    <a:lnTo>
                      <a:pt x="464955" y="123579"/>
                    </a:lnTo>
                    <a:lnTo>
                      <a:pt x="483411" y="162451"/>
                    </a:lnTo>
                    <a:lnTo>
                      <a:pt x="495001" y="204665"/>
                    </a:lnTo>
                    <a:lnTo>
                      <a:pt x="499021" y="249516"/>
                    </a:lnTo>
                    <a:close/>
                  </a:path>
                </a:pathLst>
              </a:custGeom>
              <a:ln w="12700">
                <a:solidFill>
                  <a:srgbClr val="EF0001"/>
                </a:solidFill>
              </a:ln>
            </p:spPr>
            <p:txBody>
              <a:bodyPr wrap="square" lIns="0" tIns="0" rIns="0" bIns="0" rtlCol="0"/>
              <a:lstStyle/>
              <a:p>
                <a:endParaRPr dirty="0">
                  <a:latin typeface="Tajawal" panose="00000500000000000000" pitchFamily="2" charset="-78"/>
                </a:endParaRPr>
              </a:p>
            </p:txBody>
          </p:sp>
          <p:sp>
            <p:nvSpPr>
              <p:cNvPr id="39" name="object 126">
                <a:extLst>
                  <a:ext uri="{FF2B5EF4-FFF2-40B4-BE49-F238E27FC236}">
                    <a16:creationId xmlns:a16="http://schemas.microsoft.com/office/drawing/2014/main" id="{FCE6D511-47A9-ECE9-8FF3-F038D3A9375A}"/>
                  </a:ext>
                </a:extLst>
              </p:cNvPr>
              <p:cNvSpPr/>
              <p:nvPr/>
            </p:nvSpPr>
            <p:spPr>
              <a:xfrm>
                <a:off x="3656639" y="4792306"/>
                <a:ext cx="254635" cy="255904"/>
              </a:xfrm>
              <a:custGeom>
                <a:avLst/>
                <a:gdLst/>
                <a:ahLst/>
                <a:cxnLst/>
                <a:rect l="l" t="t" r="r" b="b"/>
                <a:pathLst>
                  <a:path w="254635" h="255904">
                    <a:moveTo>
                      <a:pt x="250634" y="0"/>
                    </a:moveTo>
                    <a:lnTo>
                      <a:pt x="210908" y="10210"/>
                    </a:lnTo>
                    <a:lnTo>
                      <a:pt x="157308" y="39123"/>
                    </a:lnTo>
                    <a:lnTo>
                      <a:pt x="125346" y="63135"/>
                    </a:lnTo>
                    <a:lnTo>
                      <a:pt x="96050" y="90948"/>
                    </a:lnTo>
                    <a:lnTo>
                      <a:pt x="91439" y="95935"/>
                    </a:lnTo>
                    <a:lnTo>
                      <a:pt x="64490" y="69367"/>
                    </a:lnTo>
                    <a:lnTo>
                      <a:pt x="49318" y="52672"/>
                    </a:lnTo>
                    <a:lnTo>
                      <a:pt x="25096" y="25296"/>
                    </a:lnTo>
                    <a:lnTo>
                      <a:pt x="10629" y="9855"/>
                    </a:lnTo>
                    <a:lnTo>
                      <a:pt x="8039" y="9105"/>
                    </a:lnTo>
                    <a:lnTo>
                      <a:pt x="1993" y="10934"/>
                    </a:lnTo>
                    <a:lnTo>
                      <a:pt x="0" y="14693"/>
                    </a:lnTo>
                    <a:lnTo>
                      <a:pt x="1079" y="18237"/>
                    </a:lnTo>
                    <a:lnTo>
                      <a:pt x="15325" y="53651"/>
                    </a:lnTo>
                    <a:lnTo>
                      <a:pt x="39268" y="95021"/>
                    </a:lnTo>
                    <a:lnTo>
                      <a:pt x="64071" y="129590"/>
                    </a:lnTo>
                    <a:lnTo>
                      <a:pt x="58191" y="137909"/>
                    </a:lnTo>
                    <a:lnTo>
                      <a:pt x="36882" y="172200"/>
                    </a:lnTo>
                    <a:lnTo>
                      <a:pt x="17729" y="210616"/>
                    </a:lnTo>
                    <a:lnTo>
                      <a:pt x="15875" y="225106"/>
                    </a:lnTo>
                    <a:lnTo>
                      <a:pt x="19489" y="237477"/>
                    </a:lnTo>
                    <a:lnTo>
                      <a:pt x="27477" y="247590"/>
                    </a:lnTo>
                    <a:lnTo>
                      <a:pt x="39141" y="254088"/>
                    </a:lnTo>
                    <a:lnTo>
                      <a:pt x="52404" y="255546"/>
                    </a:lnTo>
                    <a:lnTo>
                      <a:pt x="64771" y="251929"/>
                    </a:lnTo>
                    <a:lnTo>
                      <a:pt x="74883" y="243941"/>
                    </a:lnTo>
                    <a:lnTo>
                      <a:pt x="81381" y="232282"/>
                    </a:lnTo>
                    <a:lnTo>
                      <a:pt x="86329" y="217464"/>
                    </a:lnTo>
                    <a:lnTo>
                      <a:pt x="91693" y="202806"/>
                    </a:lnTo>
                    <a:lnTo>
                      <a:pt x="97515" y="188338"/>
                    </a:lnTo>
                    <a:lnTo>
                      <a:pt x="103835" y="174091"/>
                    </a:lnTo>
                    <a:lnTo>
                      <a:pt x="119389" y="189082"/>
                    </a:lnTo>
                    <a:lnTo>
                      <a:pt x="135458" y="203492"/>
                    </a:lnTo>
                    <a:lnTo>
                      <a:pt x="165619" y="227780"/>
                    </a:lnTo>
                    <a:lnTo>
                      <a:pt x="198742" y="250824"/>
                    </a:lnTo>
                    <a:lnTo>
                      <a:pt x="211403" y="254988"/>
                    </a:lnTo>
                    <a:lnTo>
                      <a:pt x="224232" y="254011"/>
                    </a:lnTo>
                    <a:lnTo>
                      <a:pt x="235759" y="248297"/>
                    </a:lnTo>
                    <a:lnTo>
                      <a:pt x="244513" y="238251"/>
                    </a:lnTo>
                    <a:lnTo>
                      <a:pt x="248681" y="225583"/>
                    </a:lnTo>
                    <a:lnTo>
                      <a:pt x="247703" y="212750"/>
                    </a:lnTo>
                    <a:lnTo>
                      <a:pt x="241987" y="201222"/>
                    </a:lnTo>
                    <a:lnTo>
                      <a:pt x="231940" y="192468"/>
                    </a:lnTo>
                    <a:lnTo>
                      <a:pt x="200896" y="174793"/>
                    </a:lnTo>
                    <a:lnTo>
                      <a:pt x="185596" y="165779"/>
                    </a:lnTo>
                    <a:lnTo>
                      <a:pt x="149580" y="142600"/>
                    </a:lnTo>
                    <a:lnTo>
                      <a:pt x="129298" y="127787"/>
                    </a:lnTo>
                    <a:lnTo>
                      <a:pt x="140110" y="112013"/>
                    </a:lnTo>
                    <a:lnTo>
                      <a:pt x="166777" y="79759"/>
                    </a:lnTo>
                    <a:lnTo>
                      <a:pt x="196113" y="52158"/>
                    </a:lnTo>
                    <a:lnTo>
                      <a:pt x="246773" y="15570"/>
                    </a:lnTo>
                    <a:lnTo>
                      <a:pt x="253580" y="9905"/>
                    </a:lnTo>
                    <a:lnTo>
                      <a:pt x="254444" y="7873"/>
                    </a:lnTo>
                    <a:lnTo>
                      <a:pt x="254165" y="5714"/>
                    </a:lnTo>
                    <a:lnTo>
                      <a:pt x="253720" y="2349"/>
                    </a:lnTo>
                    <a:lnTo>
                      <a:pt x="250634" y="0"/>
                    </a:lnTo>
                    <a:close/>
                  </a:path>
                </a:pathLst>
              </a:custGeom>
              <a:solidFill>
                <a:srgbClr val="EF0001"/>
              </a:solidFill>
            </p:spPr>
            <p:txBody>
              <a:bodyPr wrap="square" lIns="0" tIns="0" rIns="0" bIns="0" rtlCol="0"/>
              <a:lstStyle/>
              <a:p>
                <a:endParaRPr dirty="0">
                  <a:latin typeface="Tajawal" panose="00000500000000000000" pitchFamily="2" charset="-78"/>
                </a:endParaRPr>
              </a:p>
            </p:txBody>
          </p:sp>
        </p:grpSp>
      </p:grpSp>
      <p:sp>
        <p:nvSpPr>
          <p:cNvPr id="53" name="object 109">
            <a:extLst>
              <a:ext uri="{FF2B5EF4-FFF2-40B4-BE49-F238E27FC236}">
                <a16:creationId xmlns:a16="http://schemas.microsoft.com/office/drawing/2014/main" id="{CD4F476B-400A-80AA-2518-7549AF360327}"/>
              </a:ext>
            </a:extLst>
          </p:cNvPr>
          <p:cNvSpPr txBox="1"/>
          <p:nvPr/>
        </p:nvSpPr>
        <p:spPr>
          <a:xfrm>
            <a:off x="8484242" y="2188583"/>
            <a:ext cx="3429367" cy="576440"/>
          </a:xfrm>
          <a:prstGeom prst="rect">
            <a:avLst/>
          </a:prstGeom>
          <a:noFill/>
        </p:spPr>
        <p:txBody>
          <a:bodyPr vert="horz" wrap="square" lIns="0" tIns="189865" rIns="0" bIns="0" rtlCol="0">
            <a:spAutoFit/>
          </a:bodyPr>
          <a:lstStyle/>
          <a:p>
            <a:pPr marL="182880" algn="r" rtl="1"/>
            <a:r>
              <a:rPr lang="ar-EG" sz="2500" dirty="0">
                <a:solidFill>
                  <a:srgbClr val="AE10C4"/>
                </a:solidFill>
                <a:latin typeface="Tajawal ExtraBold" panose="00000800000000000000" pitchFamily="2" charset="-78"/>
                <a:cs typeface="Tajawal ExtraBold" panose="00000800000000000000" pitchFamily="2" charset="-78"/>
              </a:rPr>
              <a:t>سجلات النظام</a:t>
            </a:r>
            <a:endParaRPr lang="en-US" sz="2500" dirty="0">
              <a:solidFill>
                <a:srgbClr val="AE10C4"/>
              </a:solidFill>
              <a:latin typeface="Tajawal ExtraBold" panose="00000800000000000000" pitchFamily="2" charset="-78"/>
              <a:cs typeface="Tajawal ExtraBold" panose="00000800000000000000" pitchFamily="2" charset="-78"/>
            </a:endParaRPr>
          </a:p>
        </p:txBody>
      </p:sp>
      <p:sp>
        <p:nvSpPr>
          <p:cNvPr id="54" name="TextBox 53">
            <a:extLst>
              <a:ext uri="{FF2B5EF4-FFF2-40B4-BE49-F238E27FC236}">
                <a16:creationId xmlns:a16="http://schemas.microsoft.com/office/drawing/2014/main" id="{A91B3AE8-9AF3-8939-49D4-865F52F698B1}"/>
              </a:ext>
            </a:extLst>
          </p:cNvPr>
          <p:cNvSpPr txBox="1"/>
          <p:nvPr/>
        </p:nvSpPr>
        <p:spPr>
          <a:xfrm>
            <a:off x="6836160" y="2898904"/>
            <a:ext cx="4976971" cy="1284006"/>
          </a:xfrm>
          <a:prstGeom prst="rect">
            <a:avLst/>
          </a:prstGeom>
          <a:noFill/>
        </p:spPr>
        <p:txBody>
          <a:bodyPr wrap="square">
            <a:spAutoFit/>
          </a:bodyPr>
          <a:lstStyle/>
          <a:p>
            <a:pPr marL="12700" marR="116205" algn="just" rtl="1">
              <a:lnSpc>
                <a:spcPct val="130600"/>
              </a:lnSpc>
              <a:spcBef>
                <a:spcPts val="95"/>
              </a:spcBef>
              <a:buClr>
                <a:srgbClr val="DE3217"/>
              </a:buClr>
              <a:buSzPct val="115000"/>
            </a:pPr>
            <a:r>
              <a:rPr lang="ar-SA" sz="1500" dirty="0">
                <a:solidFill>
                  <a:srgbClr val="245065"/>
                </a:solidFill>
                <a:latin typeface="Tajawal Medium" panose="00000600000000000000" pitchFamily="2" charset="-78"/>
                <a:cs typeface="Tajawal Medium" panose="00000600000000000000" pitchFamily="2" charset="-78"/>
              </a:rPr>
              <a:t>يقوم النظام بحفظ جميع العمليات التي تمت على النظام وتسجيل الشخص الذي قام بها، مع تاريخ ووقت العملية، حتى يتمكن مسؤول النظام من تتبع كل ما يحدث على النظام والأشخاص الذين يقومون بهذه العملية</a:t>
            </a:r>
          </a:p>
        </p:txBody>
      </p:sp>
      <p:pic>
        <p:nvPicPr>
          <p:cNvPr id="56" name="Graphic 55">
            <a:extLst>
              <a:ext uri="{FF2B5EF4-FFF2-40B4-BE49-F238E27FC236}">
                <a16:creationId xmlns:a16="http://schemas.microsoft.com/office/drawing/2014/main" id="{98C5BBAD-E2AC-6C73-D39B-C1AF862F8AB2}"/>
              </a:ext>
            </a:extLst>
          </p:cNvPr>
          <p:cNvPicPr preferRelativeResize="0">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10303535" y="4370648"/>
            <a:ext cx="1394497" cy="72630"/>
          </a:xfrm>
          <a:prstGeom prst="rect">
            <a:avLst/>
          </a:prstGeom>
        </p:spPr>
      </p:pic>
      <p:sp>
        <p:nvSpPr>
          <p:cNvPr id="63" name="object 109">
            <a:extLst>
              <a:ext uri="{FF2B5EF4-FFF2-40B4-BE49-F238E27FC236}">
                <a16:creationId xmlns:a16="http://schemas.microsoft.com/office/drawing/2014/main" id="{33DCFA62-36A7-7AD4-06FA-C9B79329A185}"/>
              </a:ext>
            </a:extLst>
          </p:cNvPr>
          <p:cNvSpPr txBox="1"/>
          <p:nvPr/>
        </p:nvSpPr>
        <p:spPr>
          <a:xfrm>
            <a:off x="4009778" y="1729181"/>
            <a:ext cx="1733409" cy="1076577"/>
          </a:xfrm>
          <a:prstGeom prst="rect">
            <a:avLst/>
          </a:prstGeom>
          <a:noFill/>
        </p:spPr>
        <p:txBody>
          <a:bodyPr vert="horz" wrap="square" lIns="0" tIns="189865" rIns="0" bIns="0" rtlCol="0">
            <a:spAutoFit/>
          </a:bodyPr>
          <a:lstStyle/>
          <a:p>
            <a:pPr marL="182880" algn="r" rtl="1">
              <a:lnSpc>
                <a:spcPct val="150000"/>
              </a:lnSpc>
            </a:pPr>
            <a:r>
              <a:rPr lang="ar-KW" sz="2000" dirty="0">
                <a:solidFill>
                  <a:srgbClr val="FF0000"/>
                </a:solidFill>
                <a:latin typeface="Tajawal Medium" panose="00000600000000000000" pitchFamily="2" charset="-78"/>
                <a:cs typeface="Tajawal Medium" panose="00000600000000000000" pitchFamily="2" charset="-78"/>
              </a:rPr>
              <a:t>لا يوجد إخفاء</a:t>
            </a:r>
          </a:p>
          <a:p>
            <a:pPr marL="182880" algn="r" rtl="1">
              <a:lnSpc>
                <a:spcPct val="150000"/>
              </a:lnSpc>
            </a:pPr>
            <a:r>
              <a:rPr lang="ar-KW" sz="2000" dirty="0">
                <a:solidFill>
                  <a:srgbClr val="FF0000"/>
                </a:solidFill>
                <a:latin typeface="Tajawal Medium" panose="00000600000000000000" pitchFamily="2" charset="-78"/>
                <a:cs typeface="Tajawal Medium" panose="00000600000000000000" pitchFamily="2" charset="-78"/>
              </a:rPr>
              <a:t>في نظامنا</a:t>
            </a:r>
            <a:endParaRPr lang="en-US" sz="2000" dirty="0">
              <a:solidFill>
                <a:srgbClr val="FF0000"/>
              </a:solidFill>
              <a:latin typeface="Tajawal Medium" panose="00000600000000000000" pitchFamily="2" charset="-78"/>
              <a:cs typeface="Tajawal Medium" panose="00000600000000000000" pitchFamily="2" charset="-78"/>
            </a:endParaRPr>
          </a:p>
        </p:txBody>
      </p:sp>
      <p:sp>
        <p:nvSpPr>
          <p:cNvPr id="64" name="object 109">
            <a:extLst>
              <a:ext uri="{FF2B5EF4-FFF2-40B4-BE49-F238E27FC236}">
                <a16:creationId xmlns:a16="http://schemas.microsoft.com/office/drawing/2014/main" id="{F5774E4C-8179-B95C-8E37-C5A69072D233}"/>
              </a:ext>
            </a:extLst>
          </p:cNvPr>
          <p:cNvSpPr txBox="1"/>
          <p:nvPr/>
        </p:nvSpPr>
        <p:spPr>
          <a:xfrm>
            <a:off x="855752" y="3892903"/>
            <a:ext cx="1733409" cy="1076577"/>
          </a:xfrm>
          <a:prstGeom prst="rect">
            <a:avLst/>
          </a:prstGeom>
          <a:noFill/>
        </p:spPr>
        <p:txBody>
          <a:bodyPr vert="horz" wrap="square" lIns="0" tIns="189865" rIns="0" bIns="0" rtlCol="0">
            <a:spAutoFit/>
          </a:bodyPr>
          <a:lstStyle/>
          <a:p>
            <a:pPr marL="182880" algn="r" rtl="1">
              <a:lnSpc>
                <a:spcPct val="150000"/>
              </a:lnSpc>
            </a:pPr>
            <a:r>
              <a:rPr lang="ar-KW" sz="2000" dirty="0">
                <a:solidFill>
                  <a:srgbClr val="00B050"/>
                </a:solidFill>
                <a:latin typeface="Tajawal Medium" panose="00000600000000000000" pitchFamily="2" charset="-78"/>
                <a:cs typeface="Tajawal Medium" panose="00000600000000000000" pitchFamily="2" charset="-78"/>
              </a:rPr>
              <a:t>كل شيء مؤرشف</a:t>
            </a:r>
          </a:p>
        </p:txBody>
      </p:sp>
    </p:spTree>
    <p:extLst>
      <p:ext uri="{BB962C8B-B14F-4D97-AF65-F5344CB8AC3E}">
        <p14:creationId xmlns:p14="http://schemas.microsoft.com/office/powerpoint/2010/main" val="3024951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D75E6-ADD0-A8B3-572D-AA3D20E32972}"/>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7265C53E-5201-6213-C2D8-31E56F953EA6}"/>
              </a:ext>
            </a:extLst>
          </p:cNvPr>
          <p:cNvGrpSpPr>
            <a:grpSpLocks/>
          </p:cNvGrpSpPr>
          <p:nvPr/>
        </p:nvGrpSpPr>
        <p:grpSpPr>
          <a:xfrm flipH="1">
            <a:off x="1" y="0"/>
            <a:ext cx="12191999" cy="6861095"/>
            <a:chOff x="1" y="1"/>
            <a:chExt cx="12191999" cy="6861095"/>
          </a:xfrm>
          <a:solidFill>
            <a:srgbClr val="FCF5FD"/>
          </a:solidFill>
        </p:grpSpPr>
        <p:sp>
          <p:nvSpPr>
            <p:cNvPr id="19" name="Freeform: Shape 18">
              <a:extLst>
                <a:ext uri="{FF2B5EF4-FFF2-40B4-BE49-F238E27FC236}">
                  <a16:creationId xmlns:a16="http://schemas.microsoft.com/office/drawing/2014/main" id="{A5EFCCB8-A42D-678A-D349-738312B11728}"/>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20" name="Freeform: Shape 19">
              <a:extLst>
                <a:ext uri="{FF2B5EF4-FFF2-40B4-BE49-F238E27FC236}">
                  <a16:creationId xmlns:a16="http://schemas.microsoft.com/office/drawing/2014/main" id="{DAD32D2F-5DC7-20AB-071A-58D7F657089B}"/>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21" name="Freeform: Shape 20">
              <a:extLst>
                <a:ext uri="{FF2B5EF4-FFF2-40B4-BE49-F238E27FC236}">
                  <a16:creationId xmlns:a16="http://schemas.microsoft.com/office/drawing/2014/main" id="{14E33935-747D-4C65-4E08-0DBEB5CB63A9}"/>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22" name="Graphic 21">
              <a:extLst>
                <a:ext uri="{FF2B5EF4-FFF2-40B4-BE49-F238E27FC236}">
                  <a16:creationId xmlns:a16="http://schemas.microsoft.com/office/drawing/2014/main" id="{A0A02C56-7AD4-6490-85FE-C54FB82062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DBB05FE2-3264-96AB-6BDB-16BEFCD96915}"/>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C43F1A74-A0D5-54EB-DE9E-602321F5E160}"/>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910B6237-AB0F-4981-4B70-8DAEE82A9207}"/>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62CA057-1619-6FDA-FD85-0323F1960E68}"/>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40C93ADC-11A5-A59A-D598-60FB70BD37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2213566C-BE59-9719-3A57-247C954F57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4" name="object 109">
            <a:extLst>
              <a:ext uri="{FF2B5EF4-FFF2-40B4-BE49-F238E27FC236}">
                <a16:creationId xmlns:a16="http://schemas.microsoft.com/office/drawing/2014/main" id="{8B8270DB-6068-CE3E-EDF6-D6AAFCD55BC9}"/>
              </a:ext>
            </a:extLst>
          </p:cNvPr>
          <p:cNvSpPr txBox="1"/>
          <p:nvPr/>
        </p:nvSpPr>
        <p:spPr>
          <a:xfrm>
            <a:off x="6413887" y="2054484"/>
            <a:ext cx="5495130" cy="576440"/>
          </a:xfrm>
          <a:prstGeom prst="rect">
            <a:avLst/>
          </a:prstGeom>
          <a:noFill/>
        </p:spPr>
        <p:txBody>
          <a:bodyPr vert="horz" wrap="square" lIns="0" tIns="189865" rIns="0" bIns="0" rtlCol="0">
            <a:spAutoFit/>
          </a:bodyPr>
          <a:lstStyle/>
          <a:p>
            <a:pPr marL="182880" algn="r" rtl="1"/>
            <a:r>
              <a:rPr lang="ar-EG" sz="2500" dirty="0">
                <a:solidFill>
                  <a:srgbClr val="AE10C4"/>
                </a:solidFill>
                <a:latin typeface="Tajawal ExtraBold" panose="00000800000000000000" pitchFamily="2" charset="-78"/>
                <a:cs typeface="Tajawal ExtraBold" panose="00000800000000000000" pitchFamily="2" charset="-78"/>
              </a:rPr>
              <a:t>المستخدمون والأذونات</a:t>
            </a:r>
            <a:endParaRPr lang="en-US" sz="2500" dirty="0">
              <a:solidFill>
                <a:srgbClr val="AE10C4"/>
              </a:solidFill>
              <a:latin typeface="Tajawal ExtraBold" panose="00000800000000000000" pitchFamily="2" charset="-78"/>
              <a:cs typeface="Tajawal ExtraBold" panose="00000800000000000000" pitchFamily="2" charset="-78"/>
            </a:endParaRPr>
          </a:p>
        </p:txBody>
      </p:sp>
      <p:sp>
        <p:nvSpPr>
          <p:cNvPr id="6" name="TextBox 5">
            <a:extLst>
              <a:ext uri="{FF2B5EF4-FFF2-40B4-BE49-F238E27FC236}">
                <a16:creationId xmlns:a16="http://schemas.microsoft.com/office/drawing/2014/main" id="{249D3E18-BE47-EA55-6D8B-05D487C43CD7}"/>
              </a:ext>
            </a:extLst>
          </p:cNvPr>
          <p:cNvSpPr txBox="1"/>
          <p:nvPr/>
        </p:nvSpPr>
        <p:spPr>
          <a:xfrm>
            <a:off x="6889706" y="2963510"/>
            <a:ext cx="4918833" cy="1502976"/>
          </a:xfrm>
          <a:prstGeom prst="rect">
            <a:avLst/>
          </a:prstGeom>
          <a:noFill/>
        </p:spPr>
        <p:txBody>
          <a:bodyPr wrap="square">
            <a:spAutoFit/>
          </a:bodyPr>
          <a:lstStyle/>
          <a:p>
            <a:pPr marL="182880" marR="116205" indent="-182880" algn="just" rtl="1">
              <a:spcBef>
                <a:spcPts val="95"/>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يُوفر النظام إمكانية تحديد جميع الصلاحيات (الأدوار) التي يمكنها الوصول إلى النظام، وتحديد الأذونات المتاحة لكل دور بناءً على طبيعته.</a:t>
            </a:r>
          </a:p>
          <a:p>
            <a:pPr marL="182880" marR="116205" indent="-182880" algn="just" rtl="1">
              <a:spcBef>
                <a:spcPts val="95"/>
              </a:spcBef>
              <a:buClr>
                <a:srgbClr val="AE10C4"/>
              </a:buClr>
              <a:buSzPct val="100000"/>
              <a:buFont typeface="Arial" panose="020B0604020202020204" pitchFamily="34" charset="0"/>
              <a:buChar char="•"/>
            </a:pPr>
            <a:endParaRPr lang="ar-SA" sz="1500" dirty="0">
              <a:solidFill>
                <a:srgbClr val="245065"/>
              </a:solidFill>
              <a:latin typeface="Tajawal Medium" panose="00000600000000000000" pitchFamily="2" charset="-78"/>
              <a:cs typeface="Tajawal Medium" panose="00000600000000000000" pitchFamily="2" charset="-78"/>
            </a:endParaRPr>
          </a:p>
          <a:p>
            <a:pPr marL="182880" marR="116205" indent="-182880" algn="just" rtl="1">
              <a:spcBef>
                <a:spcPts val="95"/>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كما يُتيح النظام إضافة مستخدمين وتحديد دور كل مستخدم على حدة.</a:t>
            </a:r>
          </a:p>
        </p:txBody>
      </p:sp>
      <p:sp>
        <p:nvSpPr>
          <p:cNvPr id="2" name="Rectangle: Rounded Corners 1">
            <a:extLst>
              <a:ext uri="{FF2B5EF4-FFF2-40B4-BE49-F238E27FC236}">
                <a16:creationId xmlns:a16="http://schemas.microsoft.com/office/drawing/2014/main" id="{01F3D4FA-815C-1B93-C771-B34B63AF0648}"/>
              </a:ext>
            </a:extLst>
          </p:cNvPr>
          <p:cNvSpPr/>
          <p:nvPr/>
        </p:nvSpPr>
        <p:spPr>
          <a:xfrm>
            <a:off x="1574822" y="1120800"/>
            <a:ext cx="3741420" cy="4602064"/>
          </a:xfrm>
          <a:prstGeom prst="roundRect">
            <a:avLst>
              <a:gd name="adj" fmla="val 2433"/>
            </a:avLst>
          </a:prstGeom>
          <a:solidFill>
            <a:schemeClr val="bg1"/>
          </a:solidFill>
          <a:ln w="22225">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5EDA457-513B-EAA6-F7E2-5C85099D6D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17786" y="1158900"/>
            <a:ext cx="3657600" cy="4253436"/>
          </a:xfrm>
          <a:prstGeom prst="rect">
            <a:avLst/>
          </a:prstGeom>
          <a:ln w="19050">
            <a:noFill/>
          </a:ln>
        </p:spPr>
      </p:pic>
      <p:sp>
        <p:nvSpPr>
          <p:cNvPr id="9" name="TextBox 8">
            <a:extLst>
              <a:ext uri="{FF2B5EF4-FFF2-40B4-BE49-F238E27FC236}">
                <a16:creationId xmlns:a16="http://schemas.microsoft.com/office/drawing/2014/main" id="{22D653D6-F66B-6BF1-E83D-DEF48AA9D748}"/>
              </a:ext>
            </a:extLst>
          </p:cNvPr>
          <p:cNvSpPr txBox="1"/>
          <p:nvPr/>
        </p:nvSpPr>
        <p:spPr>
          <a:xfrm>
            <a:off x="2884837" y="5308314"/>
            <a:ext cx="939294" cy="369332"/>
          </a:xfrm>
          <a:prstGeom prst="rect">
            <a:avLst/>
          </a:prstGeom>
          <a:noFill/>
        </p:spPr>
        <p:txBody>
          <a:bodyPr wrap="square" rtlCol="0">
            <a:spAutoFit/>
          </a:bodyPr>
          <a:lstStyle/>
          <a:p>
            <a:pPr algn="r"/>
            <a:r>
              <a:rPr lang="ar-KW" dirty="0">
                <a:solidFill>
                  <a:srgbClr val="245065"/>
                </a:solidFill>
                <a:latin typeface="Tajawal Medium" panose="00000600000000000000" pitchFamily="2" charset="-78"/>
                <a:cs typeface="Tajawal Medium" panose="00000600000000000000" pitchFamily="2" charset="-78"/>
              </a:rPr>
              <a:t>الطلاب</a:t>
            </a:r>
            <a:endParaRPr lang="en-US" dirty="0">
              <a:solidFill>
                <a:srgbClr val="245065"/>
              </a:solidFill>
              <a:latin typeface="Tajawal Medium" panose="00000600000000000000" pitchFamily="2" charset="-78"/>
              <a:cs typeface="Tajawal Medium" panose="00000600000000000000" pitchFamily="2" charset="-78"/>
            </a:endParaRPr>
          </a:p>
        </p:txBody>
      </p:sp>
      <p:sp>
        <p:nvSpPr>
          <p:cNvPr id="12" name="TextBox 11">
            <a:extLst>
              <a:ext uri="{FF2B5EF4-FFF2-40B4-BE49-F238E27FC236}">
                <a16:creationId xmlns:a16="http://schemas.microsoft.com/office/drawing/2014/main" id="{5B85D636-F4A0-3E68-4BFE-4DE902B10CB1}"/>
              </a:ext>
            </a:extLst>
          </p:cNvPr>
          <p:cNvSpPr txBox="1"/>
          <p:nvPr/>
        </p:nvSpPr>
        <p:spPr>
          <a:xfrm>
            <a:off x="2785651" y="1182461"/>
            <a:ext cx="1137666" cy="323165"/>
          </a:xfrm>
          <a:prstGeom prst="rect">
            <a:avLst/>
          </a:prstGeom>
          <a:noFill/>
        </p:spPr>
        <p:txBody>
          <a:bodyPr wrap="square" rtlCol="0">
            <a:spAutoFit/>
          </a:bodyPr>
          <a:lstStyle/>
          <a:p>
            <a:pPr algn="r"/>
            <a:r>
              <a:rPr lang="ar-KW" sz="1500" dirty="0">
                <a:solidFill>
                  <a:srgbClr val="AE10C4"/>
                </a:solidFill>
                <a:latin typeface="Tajawal Medium" panose="00000600000000000000" pitchFamily="2" charset="-78"/>
                <a:cs typeface="Tajawal Medium" panose="00000600000000000000" pitchFamily="2" charset="-78"/>
              </a:rPr>
              <a:t>أولياء الأمور</a:t>
            </a:r>
            <a:endParaRPr lang="en-US" sz="1500" dirty="0">
              <a:solidFill>
                <a:srgbClr val="AE10C4"/>
              </a:solidFill>
              <a:latin typeface="Tajawal Medium" panose="00000600000000000000" pitchFamily="2" charset="-78"/>
              <a:cs typeface="Tajawal Medium" panose="00000600000000000000" pitchFamily="2" charset="-78"/>
            </a:endParaRPr>
          </a:p>
        </p:txBody>
      </p:sp>
    </p:spTree>
    <p:extLst>
      <p:ext uri="{BB962C8B-B14F-4D97-AF65-F5344CB8AC3E}">
        <p14:creationId xmlns:p14="http://schemas.microsoft.com/office/powerpoint/2010/main" val="358238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104C4-D16E-E137-260C-96E0CB7EB60C}"/>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0D11C42D-22A1-15D1-D5A8-7A87C480A3B8}"/>
              </a:ext>
            </a:extLst>
          </p:cNvPr>
          <p:cNvGrpSpPr>
            <a:grpSpLocks/>
          </p:cNvGrpSpPr>
          <p:nvPr/>
        </p:nvGrpSpPr>
        <p:grpSpPr>
          <a:xfrm flipH="1">
            <a:off x="1" y="1"/>
            <a:ext cx="12191999" cy="6861095"/>
            <a:chOff x="1" y="1"/>
            <a:chExt cx="12191999" cy="6861095"/>
          </a:xfrm>
          <a:solidFill>
            <a:srgbClr val="FCF5FD"/>
          </a:solidFill>
        </p:grpSpPr>
        <p:sp>
          <p:nvSpPr>
            <p:cNvPr id="12" name="Freeform: Shape 11">
              <a:extLst>
                <a:ext uri="{FF2B5EF4-FFF2-40B4-BE49-F238E27FC236}">
                  <a16:creationId xmlns:a16="http://schemas.microsoft.com/office/drawing/2014/main" id="{3085D45D-4BD4-F9F1-6A3F-C63ECB7E99DC}"/>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8" name="Freeform: Shape 17">
              <a:extLst>
                <a:ext uri="{FF2B5EF4-FFF2-40B4-BE49-F238E27FC236}">
                  <a16:creationId xmlns:a16="http://schemas.microsoft.com/office/drawing/2014/main" id="{38E277EB-B55C-2E3B-047D-68BC86565608}"/>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9" name="Freeform: Shape 18">
              <a:extLst>
                <a:ext uri="{FF2B5EF4-FFF2-40B4-BE49-F238E27FC236}">
                  <a16:creationId xmlns:a16="http://schemas.microsoft.com/office/drawing/2014/main" id="{AA39C126-2CE4-A715-7DAA-F531170AC2A4}"/>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20" name="Graphic 19">
              <a:extLst>
                <a:ext uri="{FF2B5EF4-FFF2-40B4-BE49-F238E27FC236}">
                  <a16:creationId xmlns:a16="http://schemas.microsoft.com/office/drawing/2014/main" id="{F93BDE71-0B38-C335-3646-A2FE4AB39D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03775ECD-8A9C-CB65-E956-06B4C68BD522}"/>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CDE659C1-4F5A-308A-402F-173BCD10BF03}"/>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6032645D-7BD4-DAD6-244B-24AB5A68727B}"/>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0E20E1A-5D39-64FD-F44F-C0368747BBC4}"/>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1C6003D3-D5C9-6032-B739-91AFF2D096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6ED30A3A-A94C-DE92-79EC-5B7B07F808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4" name="object 109">
            <a:extLst>
              <a:ext uri="{FF2B5EF4-FFF2-40B4-BE49-F238E27FC236}">
                <a16:creationId xmlns:a16="http://schemas.microsoft.com/office/drawing/2014/main" id="{317CA0EF-A065-EF8F-944D-5BFD77531C40}"/>
              </a:ext>
            </a:extLst>
          </p:cNvPr>
          <p:cNvSpPr txBox="1"/>
          <p:nvPr/>
        </p:nvSpPr>
        <p:spPr>
          <a:xfrm>
            <a:off x="6413887" y="693485"/>
            <a:ext cx="5495130" cy="961161"/>
          </a:xfrm>
          <a:prstGeom prst="rect">
            <a:avLst/>
          </a:prstGeom>
          <a:noFill/>
        </p:spPr>
        <p:txBody>
          <a:bodyPr vert="horz" wrap="square" lIns="0" tIns="189865" rIns="0" bIns="0" rtlCol="0">
            <a:spAutoFit/>
          </a:bodyPr>
          <a:lstStyle/>
          <a:p>
            <a:pPr marL="182880" algn="r" rtl="1"/>
            <a:r>
              <a:rPr lang="ar-KW" sz="2500" dirty="0">
                <a:solidFill>
                  <a:srgbClr val="AE10C4"/>
                </a:solidFill>
                <a:latin typeface="Tajawal ExtraBold" panose="00000800000000000000" pitchFamily="2" charset="-78"/>
                <a:cs typeface="Tajawal ExtraBold" panose="00000800000000000000" pitchFamily="2" charset="-78"/>
              </a:rPr>
              <a:t>لوحة التحكم للمعلمين ورؤساء الأقسام</a:t>
            </a:r>
            <a:endParaRPr lang="en-US" sz="2500" dirty="0">
              <a:solidFill>
                <a:srgbClr val="AE10C4"/>
              </a:solidFill>
              <a:latin typeface="Tajawal ExtraBold" panose="00000800000000000000" pitchFamily="2" charset="-78"/>
              <a:cs typeface="Tajawal ExtraBold" panose="00000800000000000000" pitchFamily="2" charset="-78"/>
            </a:endParaRPr>
          </a:p>
        </p:txBody>
      </p:sp>
      <p:sp>
        <p:nvSpPr>
          <p:cNvPr id="6" name="TextBox 5">
            <a:extLst>
              <a:ext uri="{FF2B5EF4-FFF2-40B4-BE49-F238E27FC236}">
                <a16:creationId xmlns:a16="http://schemas.microsoft.com/office/drawing/2014/main" id="{CA48EF36-52F0-3487-59E6-0E798054C678}"/>
              </a:ext>
            </a:extLst>
          </p:cNvPr>
          <p:cNvSpPr txBox="1"/>
          <p:nvPr/>
        </p:nvSpPr>
        <p:spPr>
          <a:xfrm>
            <a:off x="6400044" y="1920222"/>
            <a:ext cx="5408495" cy="4016484"/>
          </a:xfrm>
          <a:prstGeom prst="rect">
            <a:avLst/>
          </a:prstGeom>
          <a:noFill/>
        </p:spPr>
        <p:txBody>
          <a:bodyPr wrap="square">
            <a:spAutoFit/>
          </a:bodyPr>
          <a:lstStyle/>
          <a:p>
            <a:pPr marL="182880" marR="116205" indent="-182880" algn="r" rtl="1">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صلاحيات رؤساء الأقسام.</a:t>
            </a:r>
          </a:p>
          <a:p>
            <a:pPr marL="182880" marR="116205" indent="-182880" algn="r" rtl="1">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متابعة الرسائل بين المعلمين وأولياء الأمور.</a:t>
            </a:r>
          </a:p>
          <a:p>
            <a:pPr marL="182880" marR="116205" indent="-182880" algn="r" rtl="1">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إضافة الخطط الأسبوعية لكل مادة ولكل مرحلة دراسية.</a:t>
            </a:r>
          </a:p>
          <a:p>
            <a:pPr marL="182880" marR="116205" indent="-182880" algn="r" rtl="1">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إضافة مواعيد الاختبارات لكل مرحلة وكل مادة.</a:t>
            </a:r>
          </a:p>
          <a:p>
            <a:pPr marL="182880" marR="116205" indent="-182880" algn="r" rtl="1">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إضافة أوراق العمل المتعلقة بالمادة والمرحلة التي يشرف عليها.</a:t>
            </a:r>
          </a:p>
          <a:p>
            <a:pPr marL="182880" marR="116205" indent="-182880" algn="r" rtl="1">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إضافة واجبات الطلاب والدورات الإضافية لتحسين مستواهم الأكاديمي.</a:t>
            </a:r>
          </a:p>
          <a:p>
            <a:pPr marL="182880" marR="116205" indent="-182880" algn="r" rtl="1">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متابعة غيابات الطلاب.</a:t>
            </a:r>
          </a:p>
          <a:p>
            <a:pPr marL="182880" marR="116205" indent="-182880" algn="r" rtl="1">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نشر الإعلانات لأولياء الأمور.</a:t>
            </a:r>
          </a:p>
          <a:p>
            <a:pPr marL="182880" marR="116205" indent="-182880" algn="r" rtl="1">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متابعة درجات الطلاب.</a:t>
            </a:r>
          </a:p>
          <a:p>
            <a:pPr marL="182880" marR="116205" indent="-182880" algn="r" rtl="1">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متابعة طلبات الرحلات.</a:t>
            </a:r>
          </a:p>
        </p:txBody>
      </p:sp>
      <p:pic>
        <p:nvPicPr>
          <p:cNvPr id="9" name="Graphic 8">
            <a:extLst>
              <a:ext uri="{FF2B5EF4-FFF2-40B4-BE49-F238E27FC236}">
                <a16:creationId xmlns:a16="http://schemas.microsoft.com/office/drawing/2014/main" id="{7BE8F453-13E9-F2B6-263F-D2099E0BE4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92304" y="1143000"/>
            <a:ext cx="5407742" cy="4572000"/>
          </a:xfrm>
          <a:prstGeom prst="rect">
            <a:avLst/>
          </a:prstGeom>
        </p:spPr>
      </p:pic>
      <p:pic>
        <p:nvPicPr>
          <p:cNvPr id="2" name="Picture 1" descr="A screenshot of a computer&#10;&#10;Description automatically generated">
            <a:extLst>
              <a:ext uri="{FF2B5EF4-FFF2-40B4-BE49-F238E27FC236}">
                <a16:creationId xmlns:a16="http://schemas.microsoft.com/office/drawing/2014/main" id="{8DFEA45F-AC66-9B9B-E675-C195D0AE00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8448" y="1598636"/>
            <a:ext cx="4573533" cy="3657600"/>
          </a:xfrm>
          <a:prstGeom prst="rect">
            <a:avLst/>
          </a:prstGeom>
        </p:spPr>
      </p:pic>
    </p:spTree>
    <p:extLst>
      <p:ext uri="{BB962C8B-B14F-4D97-AF65-F5344CB8AC3E}">
        <p14:creationId xmlns:p14="http://schemas.microsoft.com/office/powerpoint/2010/main" val="4033705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A5861-9C46-2CBA-A514-7F2C40E4A99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31C530C-FAD6-6278-6937-19B7BB54C28D}"/>
              </a:ext>
            </a:extLst>
          </p:cNvPr>
          <p:cNvGrpSpPr>
            <a:grpSpLocks/>
          </p:cNvGrpSpPr>
          <p:nvPr/>
        </p:nvGrpSpPr>
        <p:grpSpPr>
          <a:xfrm flipH="1">
            <a:off x="1" y="1"/>
            <a:ext cx="12191999" cy="6861095"/>
            <a:chOff x="1" y="1"/>
            <a:chExt cx="12191999" cy="6861095"/>
          </a:xfrm>
          <a:solidFill>
            <a:srgbClr val="FCF5FD"/>
          </a:solidFill>
        </p:grpSpPr>
        <p:sp>
          <p:nvSpPr>
            <p:cNvPr id="3" name="Freeform: Shape 2">
              <a:extLst>
                <a:ext uri="{FF2B5EF4-FFF2-40B4-BE49-F238E27FC236}">
                  <a16:creationId xmlns:a16="http://schemas.microsoft.com/office/drawing/2014/main" id="{25A97E53-DED1-28E8-8A3E-6D881DB88580}"/>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5" name="Freeform: Shape 4">
              <a:extLst>
                <a:ext uri="{FF2B5EF4-FFF2-40B4-BE49-F238E27FC236}">
                  <a16:creationId xmlns:a16="http://schemas.microsoft.com/office/drawing/2014/main" id="{E6E9EAF9-7B35-FC09-F94D-587E87C7C849}"/>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6" name="Freeform: Shape 5">
              <a:extLst>
                <a:ext uri="{FF2B5EF4-FFF2-40B4-BE49-F238E27FC236}">
                  <a16:creationId xmlns:a16="http://schemas.microsoft.com/office/drawing/2014/main" id="{234A2B2F-8A3E-4C85-D5B8-B96D5580D09C}"/>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7" name="Graphic 6">
              <a:extLst>
                <a:ext uri="{FF2B5EF4-FFF2-40B4-BE49-F238E27FC236}">
                  <a16:creationId xmlns:a16="http://schemas.microsoft.com/office/drawing/2014/main" id="{492AE3ED-62A1-16EF-7488-F7378800C5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94DD91F9-0FCA-5797-C711-89CFB3AA5D20}"/>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1818ACD9-2905-2D0D-74D6-491B1C28F189}"/>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39105CED-A6F3-585B-C608-A2D117ACBB01}"/>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4085761-E200-EBD4-E464-B76D299946DF}"/>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DAD8CA2C-CAC2-22A2-91B9-5F046DD474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C5C6A19D-089D-FD6B-A3CA-BAEB741C84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pic>
        <p:nvPicPr>
          <p:cNvPr id="22" name="Graphic 21">
            <a:extLst>
              <a:ext uri="{FF2B5EF4-FFF2-40B4-BE49-F238E27FC236}">
                <a16:creationId xmlns:a16="http://schemas.microsoft.com/office/drawing/2014/main" id="{A99416D7-1A54-1A37-F54A-234D8B2A8A0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92304" y="1143000"/>
            <a:ext cx="5407742" cy="4572000"/>
          </a:xfrm>
          <a:prstGeom prst="rect">
            <a:avLst/>
          </a:prstGeom>
        </p:spPr>
      </p:pic>
      <p:pic>
        <p:nvPicPr>
          <p:cNvPr id="4" name="Picture 3" descr="A screen shot of a computer&#10;&#10;Description automatically generated">
            <a:extLst>
              <a:ext uri="{FF2B5EF4-FFF2-40B4-BE49-F238E27FC236}">
                <a16:creationId xmlns:a16="http://schemas.microsoft.com/office/drawing/2014/main" id="{5D280986-A3D9-0887-8655-09DDE41234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9937" y="1620537"/>
            <a:ext cx="4571488" cy="3657600"/>
          </a:xfrm>
          <a:prstGeom prst="rect">
            <a:avLst/>
          </a:prstGeom>
        </p:spPr>
      </p:pic>
      <p:sp>
        <p:nvSpPr>
          <p:cNvPr id="12" name="object 109">
            <a:extLst>
              <a:ext uri="{FF2B5EF4-FFF2-40B4-BE49-F238E27FC236}">
                <a16:creationId xmlns:a16="http://schemas.microsoft.com/office/drawing/2014/main" id="{AD00E339-00F0-9B6A-6654-6417D9F1C832}"/>
              </a:ext>
            </a:extLst>
          </p:cNvPr>
          <p:cNvSpPr txBox="1"/>
          <p:nvPr/>
        </p:nvSpPr>
        <p:spPr>
          <a:xfrm>
            <a:off x="8595360" y="1146022"/>
            <a:ext cx="3298324" cy="576440"/>
          </a:xfrm>
          <a:prstGeom prst="rect">
            <a:avLst/>
          </a:prstGeom>
          <a:noFill/>
        </p:spPr>
        <p:txBody>
          <a:bodyPr vert="horz" wrap="square" lIns="0" tIns="189865" rIns="0" bIns="0" rtlCol="0">
            <a:spAutoFit/>
          </a:bodyPr>
          <a:lstStyle/>
          <a:p>
            <a:pPr marL="182880" algn="r" rtl="1"/>
            <a:r>
              <a:rPr lang="ar-EG" sz="2500" dirty="0">
                <a:solidFill>
                  <a:srgbClr val="AE10C4"/>
                </a:solidFill>
                <a:latin typeface="Tajawal ExtraBold" panose="00000800000000000000" pitchFamily="2" charset="-78"/>
                <a:cs typeface="Tajawal ExtraBold" panose="00000800000000000000" pitchFamily="2" charset="-78"/>
              </a:rPr>
              <a:t>لوحة تحكم المدرس</a:t>
            </a:r>
            <a:endParaRPr lang="en-US" sz="2500" dirty="0">
              <a:solidFill>
                <a:srgbClr val="AE10C4"/>
              </a:solidFill>
              <a:latin typeface="Tajawal ExtraBold" panose="00000800000000000000" pitchFamily="2" charset="-78"/>
              <a:cs typeface="Tajawal ExtraBold" panose="00000800000000000000" pitchFamily="2" charset="-78"/>
            </a:endParaRPr>
          </a:p>
        </p:txBody>
      </p:sp>
      <p:sp>
        <p:nvSpPr>
          <p:cNvPr id="18" name="TextBox 17">
            <a:extLst>
              <a:ext uri="{FF2B5EF4-FFF2-40B4-BE49-F238E27FC236}">
                <a16:creationId xmlns:a16="http://schemas.microsoft.com/office/drawing/2014/main" id="{8F0A9E20-D8D6-897C-9276-E741DDF92AB3}"/>
              </a:ext>
            </a:extLst>
          </p:cNvPr>
          <p:cNvSpPr txBox="1"/>
          <p:nvPr/>
        </p:nvSpPr>
        <p:spPr>
          <a:xfrm>
            <a:off x="7275974" y="1961479"/>
            <a:ext cx="4517231" cy="2729786"/>
          </a:xfrm>
          <a:prstGeom prst="rect">
            <a:avLst/>
          </a:prstGeom>
          <a:noFill/>
        </p:spPr>
        <p:txBody>
          <a:bodyPr wrap="square">
            <a:spAutoFit/>
          </a:bodyPr>
          <a:lstStyle/>
          <a:p>
            <a:pPr marL="12700" marR="116205" algn="r" rtl="1">
              <a:lnSpc>
                <a:spcPct val="130600"/>
              </a:lnSpc>
              <a:spcBef>
                <a:spcPts val="95"/>
              </a:spcBef>
              <a:buClr>
                <a:srgbClr val="DE3217"/>
              </a:buClr>
              <a:buSzPct val="115000"/>
            </a:pPr>
            <a:r>
              <a:rPr lang="ar-SA" sz="1500" dirty="0">
                <a:solidFill>
                  <a:srgbClr val="245065"/>
                </a:solidFill>
                <a:latin typeface="Tajawal Medium" panose="00000600000000000000" pitchFamily="2" charset="-78"/>
                <a:cs typeface="Tajawal Medium" panose="00000600000000000000" pitchFamily="2" charset="-78"/>
              </a:rPr>
              <a:t>يتمكن المدرس من:</a:t>
            </a:r>
          </a:p>
          <a:p>
            <a:pPr marL="182880" marR="116205" indent="-182880" algn="r" rtl="1">
              <a:lnSpc>
                <a:spcPct val="130600"/>
              </a:lnSpc>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عرض جدوله الزمني.</a:t>
            </a:r>
          </a:p>
          <a:p>
            <a:pPr marL="182880" marR="116205" indent="-182880" algn="r"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بدء جلسة عمل عبر الإنترنت مع طلاب الصف عن طريق</a:t>
            </a:r>
            <a:r>
              <a:rPr lang="en-US" sz="1500" dirty="0">
                <a:solidFill>
                  <a:srgbClr val="245065"/>
                </a:solidFill>
                <a:latin typeface="Tajawal Medium" panose="00000600000000000000" pitchFamily="2" charset="-78"/>
                <a:cs typeface="Tajawal Medium" panose="00000600000000000000" pitchFamily="2" charset="-78"/>
              </a:rPr>
              <a:t> </a:t>
            </a:r>
            <a:r>
              <a:rPr lang="en-US" sz="1500" dirty="0">
                <a:solidFill>
                  <a:srgbClr val="245065"/>
                </a:solidFill>
                <a:latin typeface="Tajawal ExtraBold" panose="00000800000000000000" pitchFamily="2" charset="-78"/>
                <a:cs typeface="Tajawal ExtraBold" panose="00000800000000000000" pitchFamily="2" charset="-78"/>
              </a:rPr>
              <a:t>Microsoft Teams </a:t>
            </a:r>
            <a:r>
              <a:rPr lang="ar-SA" sz="1500" dirty="0">
                <a:solidFill>
                  <a:srgbClr val="245065"/>
                </a:solidFill>
                <a:latin typeface="Tajawal ExtraBold" panose="00000800000000000000" pitchFamily="2" charset="-78"/>
                <a:cs typeface="Tajawal ExtraBold" panose="00000800000000000000" pitchFamily="2" charset="-78"/>
              </a:rPr>
              <a:t> </a:t>
            </a:r>
            <a:r>
              <a:rPr lang="ar-SA" sz="1500" dirty="0">
                <a:solidFill>
                  <a:srgbClr val="245065"/>
                </a:solidFill>
                <a:latin typeface="Tajawal Medium" panose="00000600000000000000" pitchFamily="2" charset="-78"/>
                <a:cs typeface="Tajawal Medium" panose="00000600000000000000" pitchFamily="2" charset="-78"/>
              </a:rPr>
              <a:t>أو </a:t>
            </a:r>
            <a:r>
              <a:rPr lang="en-US" sz="1500" dirty="0">
                <a:solidFill>
                  <a:srgbClr val="245065"/>
                </a:solidFill>
                <a:latin typeface="Tajawal ExtraBold" panose="00000800000000000000" pitchFamily="2" charset="-78"/>
                <a:cs typeface="Tajawal ExtraBold" panose="00000800000000000000" pitchFamily="2" charset="-78"/>
              </a:rPr>
              <a:t>Big Blue Button</a:t>
            </a:r>
            <a:endParaRPr lang="en-US" sz="1500" dirty="0">
              <a:solidFill>
                <a:srgbClr val="245065"/>
              </a:solidFill>
              <a:latin typeface="Tajawal Medium" panose="00000600000000000000" pitchFamily="2" charset="-78"/>
              <a:cs typeface="Tajawal Medium" panose="00000600000000000000" pitchFamily="2" charset="-78"/>
            </a:endParaRPr>
          </a:p>
          <a:p>
            <a:pPr marL="182880" marR="116205" indent="-182880" algn="r"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إضافة دروس وواجبات وموارد إضافية للطلاب.</a:t>
            </a:r>
          </a:p>
          <a:p>
            <a:pPr marL="182880" marR="116205" indent="-182880" algn="r"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إضافة درجات الطلاب.</a:t>
            </a:r>
          </a:p>
          <a:p>
            <a:pPr marL="182880" marR="116205" indent="-182880" algn="r" rtl="1">
              <a:lnSpc>
                <a:spcPct val="130600"/>
              </a:lnSpc>
              <a:spcBef>
                <a:spcPts val="12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تسجيل الحضور والغياب للطلاب.</a:t>
            </a:r>
          </a:p>
        </p:txBody>
      </p:sp>
    </p:spTree>
    <p:extLst>
      <p:ext uri="{BB962C8B-B14F-4D97-AF65-F5344CB8AC3E}">
        <p14:creationId xmlns:p14="http://schemas.microsoft.com/office/powerpoint/2010/main" val="76198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02C7F6-8D95-2223-E6D0-3EE3E0F980E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A5B08CE-743A-C5F3-5C53-2C4815FA355A}"/>
              </a:ext>
            </a:extLst>
          </p:cNvPr>
          <p:cNvGrpSpPr>
            <a:grpSpLocks/>
          </p:cNvGrpSpPr>
          <p:nvPr/>
        </p:nvGrpSpPr>
        <p:grpSpPr>
          <a:xfrm flipH="1">
            <a:off x="1" y="1"/>
            <a:ext cx="12191999" cy="6861095"/>
            <a:chOff x="1" y="1"/>
            <a:chExt cx="12191999" cy="6861095"/>
          </a:xfrm>
          <a:solidFill>
            <a:srgbClr val="FCF5FD"/>
          </a:solidFill>
        </p:grpSpPr>
        <p:sp>
          <p:nvSpPr>
            <p:cNvPr id="3" name="Freeform: Shape 2">
              <a:extLst>
                <a:ext uri="{FF2B5EF4-FFF2-40B4-BE49-F238E27FC236}">
                  <a16:creationId xmlns:a16="http://schemas.microsoft.com/office/drawing/2014/main" id="{15384B72-B87D-0064-1F17-82EF1B666621}"/>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9" name="Freeform: Shape 8">
              <a:extLst>
                <a:ext uri="{FF2B5EF4-FFF2-40B4-BE49-F238E27FC236}">
                  <a16:creationId xmlns:a16="http://schemas.microsoft.com/office/drawing/2014/main" id="{491BCDB7-10C0-9271-D8C9-316401721D19}"/>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0" name="Freeform: Shape 9">
              <a:extLst>
                <a:ext uri="{FF2B5EF4-FFF2-40B4-BE49-F238E27FC236}">
                  <a16:creationId xmlns:a16="http://schemas.microsoft.com/office/drawing/2014/main" id="{456C2C50-F50E-F86B-22B4-5F07C5BDC809}"/>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1" name="Graphic 10">
              <a:extLst>
                <a:ext uri="{FF2B5EF4-FFF2-40B4-BE49-F238E27FC236}">
                  <a16:creationId xmlns:a16="http://schemas.microsoft.com/office/drawing/2014/main" id="{D7A0A8AC-88CF-5CC8-A47A-9BAF3073A6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9" name="Group 18">
            <a:extLst>
              <a:ext uri="{FF2B5EF4-FFF2-40B4-BE49-F238E27FC236}">
                <a16:creationId xmlns:a16="http://schemas.microsoft.com/office/drawing/2014/main" id="{DE3B3EEC-A1DF-0249-EC0B-9D19AA13CB66}"/>
              </a:ext>
            </a:extLst>
          </p:cNvPr>
          <p:cNvGrpSpPr/>
          <p:nvPr/>
        </p:nvGrpSpPr>
        <p:grpSpPr>
          <a:xfrm flipH="1">
            <a:off x="1373087" y="6475780"/>
            <a:ext cx="9137333" cy="91440"/>
            <a:chOff x="1373087" y="6475780"/>
            <a:chExt cx="9137333" cy="91440"/>
          </a:xfrm>
        </p:grpSpPr>
        <p:sp>
          <p:nvSpPr>
            <p:cNvPr id="20" name="Graphic 2">
              <a:extLst>
                <a:ext uri="{FF2B5EF4-FFF2-40B4-BE49-F238E27FC236}">
                  <a16:creationId xmlns:a16="http://schemas.microsoft.com/office/drawing/2014/main" id="{4F97B578-A674-90B8-0F56-690957B9AACB}"/>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21" name="Oval 20">
              <a:extLst>
                <a:ext uri="{FF2B5EF4-FFF2-40B4-BE49-F238E27FC236}">
                  <a16:creationId xmlns:a16="http://schemas.microsoft.com/office/drawing/2014/main" id="{64C88069-92D9-473C-50AA-5D4C494B478B}"/>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A4ED123-DB95-1BA4-914D-5E7609DC0D97}"/>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Graphic 24">
            <a:extLst>
              <a:ext uri="{FF2B5EF4-FFF2-40B4-BE49-F238E27FC236}">
                <a16:creationId xmlns:a16="http://schemas.microsoft.com/office/drawing/2014/main" id="{9FA6CD5B-20DB-C2C0-73AF-F93AD41C9C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13139" y="6018580"/>
            <a:ext cx="676142" cy="548640"/>
          </a:xfrm>
          <a:prstGeom prst="rect">
            <a:avLst/>
          </a:prstGeom>
        </p:spPr>
      </p:pic>
      <p:pic>
        <p:nvPicPr>
          <p:cNvPr id="33" name="Graphic 32">
            <a:extLst>
              <a:ext uri="{FF2B5EF4-FFF2-40B4-BE49-F238E27FC236}">
                <a16:creationId xmlns:a16="http://schemas.microsoft.com/office/drawing/2014/main" id="{0B4C1105-7A0F-EDD0-A701-C28E00CBA7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pic>
        <p:nvPicPr>
          <p:cNvPr id="37" name="Picture 36" descr="A computer with a screen on&#10;&#10;Description automatically generated">
            <a:extLst>
              <a:ext uri="{FF2B5EF4-FFF2-40B4-BE49-F238E27FC236}">
                <a16:creationId xmlns:a16="http://schemas.microsoft.com/office/drawing/2014/main" id="{4A045210-5C8B-0BB9-30F4-1FE78E45D8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355" y="997066"/>
            <a:ext cx="6096000" cy="4572000"/>
          </a:xfrm>
          <a:prstGeom prst="rect">
            <a:avLst/>
          </a:prstGeom>
        </p:spPr>
      </p:pic>
      <p:sp>
        <p:nvSpPr>
          <p:cNvPr id="15" name="object 109">
            <a:extLst>
              <a:ext uri="{FF2B5EF4-FFF2-40B4-BE49-F238E27FC236}">
                <a16:creationId xmlns:a16="http://schemas.microsoft.com/office/drawing/2014/main" id="{4EDAB40A-FD35-3BAD-65CE-E11959680FDF}"/>
              </a:ext>
            </a:extLst>
          </p:cNvPr>
          <p:cNvSpPr txBox="1"/>
          <p:nvPr/>
        </p:nvSpPr>
        <p:spPr>
          <a:xfrm>
            <a:off x="6116000" y="600271"/>
            <a:ext cx="5656674" cy="584134"/>
          </a:xfrm>
          <a:prstGeom prst="rect">
            <a:avLst/>
          </a:prstGeom>
          <a:noFill/>
        </p:spPr>
        <p:txBody>
          <a:bodyPr vert="horz" wrap="square" lIns="0" tIns="189865" rIns="0" bIns="0" rtlCol="0">
            <a:spAutoFit/>
          </a:bodyPr>
          <a:lstStyle/>
          <a:p>
            <a:pPr marL="91440" marR="380365" algn="r" rtl="1">
              <a:lnSpc>
                <a:spcPct val="101699"/>
              </a:lnSpc>
              <a:spcBef>
                <a:spcPts val="1495"/>
              </a:spcBef>
            </a:pPr>
            <a:r>
              <a:rPr lang="ar-EG" sz="2500" dirty="0">
                <a:solidFill>
                  <a:srgbClr val="AE10C4"/>
                </a:solidFill>
                <a:latin typeface="Tajawal ExtraBold" panose="00000800000000000000" pitchFamily="2" charset="-78"/>
                <a:cs typeface="Tajawal ExtraBold" panose="00000800000000000000" pitchFamily="2" charset="-78"/>
              </a:rPr>
              <a:t>الخصائص الأساسية</a:t>
            </a:r>
            <a:r>
              <a:rPr lang="en-US" sz="2500" dirty="0">
                <a:solidFill>
                  <a:srgbClr val="AE10C4"/>
                </a:solidFill>
                <a:latin typeface="Tajawal ExtraBold" panose="00000800000000000000" pitchFamily="2" charset="-78"/>
                <a:cs typeface="Tajawal ExtraBold" panose="00000800000000000000" pitchFamily="2" charset="-78"/>
              </a:rPr>
              <a:t> </a:t>
            </a:r>
            <a:r>
              <a:rPr lang="ar-EG" sz="2500" dirty="0">
                <a:solidFill>
                  <a:srgbClr val="AE10C4"/>
                </a:solidFill>
                <a:latin typeface="Tajawal ExtraBold" panose="00000800000000000000" pitchFamily="2" charset="-78"/>
                <a:cs typeface="Tajawal ExtraBold" panose="00000800000000000000" pitchFamily="2" charset="-78"/>
              </a:rPr>
              <a:t>لمنصة روضة</a:t>
            </a:r>
          </a:p>
        </p:txBody>
      </p:sp>
      <p:sp>
        <p:nvSpPr>
          <p:cNvPr id="16" name="TextBox 15">
            <a:extLst>
              <a:ext uri="{FF2B5EF4-FFF2-40B4-BE49-F238E27FC236}">
                <a16:creationId xmlns:a16="http://schemas.microsoft.com/office/drawing/2014/main" id="{E3156535-A089-30B3-20E0-46A75F0AE50E}"/>
              </a:ext>
            </a:extLst>
          </p:cNvPr>
          <p:cNvSpPr txBox="1"/>
          <p:nvPr/>
        </p:nvSpPr>
        <p:spPr>
          <a:xfrm>
            <a:off x="7284298" y="1265908"/>
            <a:ext cx="4488375" cy="4326184"/>
          </a:xfrm>
          <a:prstGeom prst="rect">
            <a:avLst/>
          </a:prstGeom>
          <a:noFill/>
        </p:spPr>
        <p:txBody>
          <a:bodyPr wrap="square">
            <a:spAutoFit/>
          </a:bodyPr>
          <a:lstStyle/>
          <a:p>
            <a:pPr marR="5080" algn="just" rtl="1">
              <a:lnSpc>
                <a:spcPct val="150000"/>
              </a:lnSpc>
              <a:spcBef>
                <a:spcPts val="250"/>
              </a:spcBef>
            </a:pPr>
            <a:r>
              <a:rPr lang="ar-EG" b="1" dirty="0">
                <a:solidFill>
                  <a:srgbClr val="245065"/>
                </a:solidFill>
                <a:latin typeface="Tajawal" panose="00000500000000000000" pitchFamily="2" charset="-78"/>
                <a:ea typeface="Tahoma"/>
                <a:cs typeface="Tajawal" panose="00000500000000000000" pitchFamily="2" charset="-78"/>
              </a:rPr>
              <a:t>روضة</a:t>
            </a:r>
            <a:r>
              <a:rPr lang="ar-KW" b="1" dirty="0">
                <a:solidFill>
                  <a:srgbClr val="245065"/>
                </a:solidFill>
                <a:latin typeface="Tajawal" panose="00000500000000000000" pitchFamily="2" charset="-78"/>
                <a:ea typeface="Tahoma"/>
                <a:cs typeface="Tajawal" panose="00000500000000000000" pitchFamily="2" charset="-78"/>
              </a:rPr>
              <a:t>:</a:t>
            </a:r>
          </a:p>
          <a:p>
            <a:pPr marR="5080" algn="just" rtl="1">
              <a:lnSpc>
                <a:spcPct val="150000"/>
              </a:lnSpc>
              <a:spcBef>
                <a:spcPts val="250"/>
              </a:spcBef>
            </a:pPr>
            <a:r>
              <a:rPr lang="ar-EG" sz="1500" dirty="0">
                <a:solidFill>
                  <a:srgbClr val="245065"/>
                </a:solidFill>
                <a:latin typeface="Tajawal Medium" panose="00000600000000000000" pitchFamily="2" charset="-78"/>
                <a:ea typeface="Tahoma"/>
                <a:cs typeface="Tajawal Medium" panose="00000600000000000000" pitchFamily="2" charset="-78"/>
              </a:rPr>
              <a:t>هو نظام خاص بإدارة الحضانة، العملية التعليمية والتعليــــــــــــــــــــــم الإلكتروني في الحضانات. كما يساعد في إدارة التواصل بيــن أولياء الأمور والمعلمين عن طريق الموقع الإلكتروني الخـــــــــــــــــاص بالمدرسة أو تطبيق الهاتف الذكي. كما يساعد في إيصال المحتوى التعليمي وجداول الحصص ومواعيد الاختبارات الخاصة بالمراحـــــل التعليمية المختلفة بشكل مستمر لأولياء الأمور والطلبة ويساعد أيضا في عملية التقديم للالتحاق بالحضانة وعملية دفع الأقســاط الخاصة بالعام</a:t>
            </a:r>
            <a:r>
              <a:rPr lang="en-US" sz="1500" dirty="0">
                <a:solidFill>
                  <a:srgbClr val="245065"/>
                </a:solidFill>
                <a:latin typeface="Tajawal Medium" panose="00000600000000000000" pitchFamily="2" charset="-78"/>
                <a:ea typeface="Tahoma"/>
                <a:cs typeface="Tajawal Medium" panose="00000600000000000000" pitchFamily="2" charset="-78"/>
              </a:rPr>
              <a:t> </a:t>
            </a:r>
            <a:r>
              <a:rPr lang="ar-EG" sz="1500" dirty="0">
                <a:solidFill>
                  <a:srgbClr val="245065"/>
                </a:solidFill>
                <a:latin typeface="Tajawal Medium" panose="00000600000000000000" pitchFamily="2" charset="-78"/>
                <a:ea typeface="Tahoma"/>
                <a:cs typeface="Tajawal Medium" panose="00000600000000000000" pitchFamily="2" charset="-78"/>
              </a:rPr>
              <a:t>الدراسي. النظام  متاح باللغتين الانجليزية والعربية</a:t>
            </a:r>
            <a:r>
              <a:rPr lang="en-US" sz="1500" dirty="0">
                <a:solidFill>
                  <a:srgbClr val="245065"/>
                </a:solidFill>
                <a:latin typeface="Tajawal Medium" panose="00000600000000000000" pitchFamily="2" charset="-78"/>
                <a:ea typeface="Tahoma"/>
                <a:cs typeface="Tajawal Medium" panose="00000600000000000000" pitchFamily="2" charset="-78"/>
              </a:rPr>
              <a:t>.</a:t>
            </a:r>
            <a:r>
              <a:rPr lang="ar-EG" sz="1500" dirty="0">
                <a:solidFill>
                  <a:srgbClr val="245065"/>
                </a:solidFill>
                <a:latin typeface="Tajawal Medium" panose="00000600000000000000" pitchFamily="2" charset="-78"/>
                <a:ea typeface="Tahoma"/>
                <a:cs typeface="Tajawal Medium" panose="00000600000000000000" pitchFamily="2" charset="-78"/>
              </a:rPr>
              <a:t> ويمكن الوصول إليه مــن خلال الويب والهواتف الذكية.</a:t>
            </a:r>
            <a:endParaRPr lang="en-US" sz="1500" dirty="0">
              <a:solidFill>
                <a:srgbClr val="245065"/>
              </a:solidFill>
              <a:latin typeface="Tajawal Medium" panose="00000600000000000000" pitchFamily="2" charset="-78"/>
              <a:ea typeface="Tahoma"/>
              <a:cs typeface="Tajawal Medium" panose="00000600000000000000" pitchFamily="2" charset="-78"/>
            </a:endParaRPr>
          </a:p>
        </p:txBody>
      </p:sp>
    </p:spTree>
    <p:extLst>
      <p:ext uri="{BB962C8B-B14F-4D97-AF65-F5344CB8AC3E}">
        <p14:creationId xmlns:p14="http://schemas.microsoft.com/office/powerpoint/2010/main" val="2847011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52BB39-5F49-E7D1-6D42-8192A0D711E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29C3476-1B93-74B4-BF65-658CFBDA43C3}"/>
              </a:ext>
            </a:extLst>
          </p:cNvPr>
          <p:cNvGrpSpPr>
            <a:grpSpLocks/>
          </p:cNvGrpSpPr>
          <p:nvPr/>
        </p:nvGrpSpPr>
        <p:grpSpPr>
          <a:xfrm flipH="1">
            <a:off x="1" y="1"/>
            <a:ext cx="12191999" cy="6861095"/>
            <a:chOff x="1" y="1"/>
            <a:chExt cx="12191999" cy="6861095"/>
          </a:xfrm>
          <a:solidFill>
            <a:srgbClr val="FCF5FD"/>
          </a:solidFill>
        </p:grpSpPr>
        <p:sp>
          <p:nvSpPr>
            <p:cNvPr id="3" name="Freeform: Shape 2">
              <a:extLst>
                <a:ext uri="{FF2B5EF4-FFF2-40B4-BE49-F238E27FC236}">
                  <a16:creationId xmlns:a16="http://schemas.microsoft.com/office/drawing/2014/main" id="{3DC2D0A5-0CBA-A50C-CC9A-93A75D4B1C6A}"/>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4" name="Freeform: Shape 3">
              <a:extLst>
                <a:ext uri="{FF2B5EF4-FFF2-40B4-BE49-F238E27FC236}">
                  <a16:creationId xmlns:a16="http://schemas.microsoft.com/office/drawing/2014/main" id="{4D69F73B-B043-559D-0E1F-6B43147EAE5A}"/>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1" name="Freeform: Shape 10">
              <a:extLst>
                <a:ext uri="{FF2B5EF4-FFF2-40B4-BE49-F238E27FC236}">
                  <a16:creationId xmlns:a16="http://schemas.microsoft.com/office/drawing/2014/main" id="{DF71BD2B-C974-0F6B-A279-EBCC09F95FA2}"/>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2" name="Graphic 11">
              <a:extLst>
                <a:ext uri="{FF2B5EF4-FFF2-40B4-BE49-F238E27FC236}">
                  <a16:creationId xmlns:a16="http://schemas.microsoft.com/office/drawing/2014/main" id="{512B1E34-0A0A-286E-3F83-295F4F9CD6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92A020DD-E812-4F2E-14BA-E9D005DB4A8D}"/>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12B94A2D-284B-00F6-575D-84A11150DA84}"/>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BE2DB30D-402E-E1FB-5C5E-CA9AE8F3FFC6}"/>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CF6EA13-1D0D-7F1D-B48D-AB02747DF5EC}"/>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163C2A53-6203-388D-BB84-8A73A27EF0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A50D6244-A811-08C3-2EF0-FB095B2F4F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18" name="TextBox 17">
            <a:extLst>
              <a:ext uri="{FF2B5EF4-FFF2-40B4-BE49-F238E27FC236}">
                <a16:creationId xmlns:a16="http://schemas.microsoft.com/office/drawing/2014/main" id="{FD50F5C3-1D60-5373-1B80-F950F9AE44E3}"/>
              </a:ext>
            </a:extLst>
          </p:cNvPr>
          <p:cNvSpPr txBox="1"/>
          <p:nvPr/>
        </p:nvSpPr>
        <p:spPr>
          <a:xfrm>
            <a:off x="6014150" y="838005"/>
            <a:ext cx="5779055" cy="2529988"/>
          </a:xfrm>
          <a:prstGeom prst="rect">
            <a:avLst/>
          </a:prstGeom>
          <a:noFill/>
        </p:spPr>
        <p:txBody>
          <a:bodyPr wrap="square">
            <a:spAutoFit/>
          </a:bodyPr>
          <a:lstStyle/>
          <a:p>
            <a:pPr marL="182880" marR="116205" indent="-182880" algn="r"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عرض الرسائل المُرسلة من أولياء الأمور والتواصل المباشر معهم.</a:t>
            </a:r>
          </a:p>
          <a:p>
            <a:pPr marL="182880" marR="116205" indent="-182880" algn="r"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إضافة المزايا للطلاب وخصم الدرجات منهم.</a:t>
            </a:r>
          </a:p>
          <a:p>
            <a:pPr marL="182880" marR="116205" indent="-182880" algn="r"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جدولة المواعيد المتاحة للمقابلات الفردية مع أولياء الأمور.</a:t>
            </a:r>
          </a:p>
          <a:p>
            <a:pPr marL="182880" marR="116205" indent="-182880" algn="r"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متابعة طلبات الاجتماعات مع أولياء الأمور.</a:t>
            </a:r>
          </a:p>
          <a:p>
            <a:pPr marL="182880" marR="116205" indent="-182880" algn="r"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متابعة طلبات الحافلة.</a:t>
            </a:r>
          </a:p>
          <a:p>
            <a:pPr marL="182880" marR="116205" indent="-182880" algn="r"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إرسال طلبات الرحلات.</a:t>
            </a:r>
          </a:p>
        </p:txBody>
      </p:sp>
      <p:grpSp>
        <p:nvGrpSpPr>
          <p:cNvPr id="10" name="Group 9">
            <a:extLst>
              <a:ext uri="{FF2B5EF4-FFF2-40B4-BE49-F238E27FC236}">
                <a16:creationId xmlns:a16="http://schemas.microsoft.com/office/drawing/2014/main" id="{A97D03B1-746B-DE5C-4B38-690FD2E52EFE}"/>
              </a:ext>
            </a:extLst>
          </p:cNvPr>
          <p:cNvGrpSpPr/>
          <p:nvPr/>
        </p:nvGrpSpPr>
        <p:grpSpPr>
          <a:xfrm>
            <a:off x="5843530" y="3652568"/>
            <a:ext cx="5779056" cy="2163170"/>
            <a:chOff x="599216" y="3870972"/>
            <a:chExt cx="5779056" cy="2163170"/>
          </a:xfrm>
        </p:grpSpPr>
        <p:pic>
          <p:nvPicPr>
            <p:cNvPr id="6" name="object 83">
              <a:extLst>
                <a:ext uri="{FF2B5EF4-FFF2-40B4-BE49-F238E27FC236}">
                  <a16:creationId xmlns:a16="http://schemas.microsoft.com/office/drawing/2014/main" id="{F5BA5CA8-EF96-5E7C-FEC7-2BC15673D131}"/>
                </a:ext>
              </a:extLst>
            </p:cNvPr>
            <p:cNvPicPr/>
            <p:nvPr/>
          </p:nvPicPr>
          <p:blipFill>
            <a:blip r:embed="rId8" cstate="print"/>
            <a:stretch>
              <a:fillRect/>
            </a:stretch>
          </p:blipFill>
          <p:spPr>
            <a:xfrm>
              <a:off x="599216" y="3870972"/>
              <a:ext cx="5779056" cy="1859828"/>
            </a:xfrm>
            <a:prstGeom prst="rect">
              <a:avLst/>
            </a:prstGeom>
            <a:effectLst>
              <a:outerShdw blurRad="50800" dist="38100" dir="5400000" algn="t" rotWithShape="0">
                <a:srgbClr val="AE10C4">
                  <a:alpha val="40000"/>
                </a:srgbClr>
              </a:outerShdw>
            </a:effectLst>
          </p:spPr>
        </p:pic>
        <p:pic>
          <p:nvPicPr>
            <p:cNvPr id="7" name="Graphic 6">
              <a:extLst>
                <a:ext uri="{FF2B5EF4-FFF2-40B4-BE49-F238E27FC236}">
                  <a16:creationId xmlns:a16="http://schemas.microsoft.com/office/drawing/2014/main" id="{CFE0FEBE-1522-3F01-8CC6-211DDA24B8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flipH="1">
              <a:off x="599216" y="5942702"/>
              <a:ext cx="1755648" cy="91440"/>
            </a:xfrm>
            <a:prstGeom prst="rect">
              <a:avLst/>
            </a:prstGeom>
          </p:spPr>
        </p:pic>
      </p:grpSp>
      <p:grpSp>
        <p:nvGrpSpPr>
          <p:cNvPr id="9" name="Group 8">
            <a:extLst>
              <a:ext uri="{FF2B5EF4-FFF2-40B4-BE49-F238E27FC236}">
                <a16:creationId xmlns:a16="http://schemas.microsoft.com/office/drawing/2014/main" id="{565D9031-4FEE-59AB-1717-040565132D49}"/>
              </a:ext>
            </a:extLst>
          </p:cNvPr>
          <p:cNvGrpSpPr/>
          <p:nvPr/>
        </p:nvGrpSpPr>
        <p:grpSpPr>
          <a:xfrm>
            <a:off x="569414" y="1081207"/>
            <a:ext cx="4648224" cy="4731312"/>
            <a:chOff x="6974362" y="1302830"/>
            <a:chExt cx="4648224" cy="4731312"/>
          </a:xfrm>
        </p:grpSpPr>
        <p:pic>
          <p:nvPicPr>
            <p:cNvPr id="5" name="Picture 4">
              <a:extLst>
                <a:ext uri="{FF2B5EF4-FFF2-40B4-BE49-F238E27FC236}">
                  <a16:creationId xmlns:a16="http://schemas.microsoft.com/office/drawing/2014/main" id="{9908401B-EFBB-4733-FDFB-EB48588AF9CB}"/>
                </a:ext>
              </a:extLst>
            </p:cNvPr>
            <p:cNvPicPr>
              <a:picLocks noChangeAspect="1"/>
            </p:cNvPicPr>
            <p:nvPr/>
          </p:nvPicPr>
          <p:blipFill rotWithShape="1">
            <a:blip r:embed="rId11"/>
            <a:srcRect l="662" t="1944" r="938" b="1087"/>
            <a:stretch/>
          </p:blipFill>
          <p:spPr>
            <a:xfrm>
              <a:off x="6974362" y="1302830"/>
              <a:ext cx="4648224" cy="4427970"/>
            </a:xfrm>
            <a:prstGeom prst="rect">
              <a:avLst/>
            </a:prstGeom>
            <a:effectLst>
              <a:outerShdw blurRad="50800" dist="38100" dir="5400000" algn="t" rotWithShape="0">
                <a:srgbClr val="AE10C4">
                  <a:alpha val="40000"/>
                </a:srgbClr>
              </a:outerShdw>
            </a:effectLst>
          </p:spPr>
        </p:pic>
        <p:pic>
          <p:nvPicPr>
            <p:cNvPr id="8" name="Graphic 7">
              <a:extLst>
                <a:ext uri="{FF2B5EF4-FFF2-40B4-BE49-F238E27FC236}">
                  <a16:creationId xmlns:a16="http://schemas.microsoft.com/office/drawing/2014/main" id="{0C59B76F-B7C9-E7F8-4372-62272F6CD5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flipH="1">
              <a:off x="6974362" y="5942702"/>
              <a:ext cx="1755648" cy="91440"/>
            </a:xfrm>
            <a:prstGeom prst="rect">
              <a:avLst/>
            </a:prstGeom>
          </p:spPr>
        </p:pic>
      </p:grpSp>
    </p:spTree>
    <p:extLst>
      <p:ext uri="{BB962C8B-B14F-4D97-AF65-F5344CB8AC3E}">
        <p14:creationId xmlns:p14="http://schemas.microsoft.com/office/powerpoint/2010/main" val="891551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7C74DC-735F-402F-E659-7EFABFCED6EF}"/>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77E2F14F-0447-9718-8D1B-0D0FE6350148}"/>
              </a:ext>
            </a:extLst>
          </p:cNvPr>
          <p:cNvGrpSpPr>
            <a:grpSpLocks/>
          </p:cNvGrpSpPr>
          <p:nvPr/>
        </p:nvGrpSpPr>
        <p:grpSpPr>
          <a:xfrm flipH="1">
            <a:off x="1" y="1"/>
            <a:ext cx="12191999" cy="6861095"/>
            <a:chOff x="1" y="1"/>
            <a:chExt cx="12191999" cy="6861095"/>
          </a:xfrm>
          <a:solidFill>
            <a:srgbClr val="FCF5FD"/>
          </a:solidFill>
        </p:grpSpPr>
        <p:sp>
          <p:nvSpPr>
            <p:cNvPr id="12" name="Freeform: Shape 11">
              <a:extLst>
                <a:ext uri="{FF2B5EF4-FFF2-40B4-BE49-F238E27FC236}">
                  <a16:creationId xmlns:a16="http://schemas.microsoft.com/office/drawing/2014/main" id="{CD8C7E22-0DD0-8366-9656-16ADAD0CEFD7}"/>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8" name="Freeform: Shape 17">
              <a:extLst>
                <a:ext uri="{FF2B5EF4-FFF2-40B4-BE49-F238E27FC236}">
                  <a16:creationId xmlns:a16="http://schemas.microsoft.com/office/drawing/2014/main" id="{5560E966-0652-5FE9-E6AC-849C82266734}"/>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22" name="Freeform: Shape 21">
              <a:extLst>
                <a:ext uri="{FF2B5EF4-FFF2-40B4-BE49-F238E27FC236}">
                  <a16:creationId xmlns:a16="http://schemas.microsoft.com/office/drawing/2014/main" id="{233C9FE8-CA2C-B92D-6C15-537D2E050969}"/>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27" name="Graphic 26">
              <a:extLst>
                <a:ext uri="{FF2B5EF4-FFF2-40B4-BE49-F238E27FC236}">
                  <a16:creationId xmlns:a16="http://schemas.microsoft.com/office/drawing/2014/main" id="{243B095F-9BE6-62F3-CD96-4715773A70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EE63A40F-940E-D223-97C9-D4ADD72AFAF1}"/>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F94E5EEC-218A-8406-AE1F-DC536AC23130}"/>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FEB15369-620B-CB71-F844-F2EF9DBE6A83}"/>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148A642-DD54-0E66-998A-0B41BE11D131}"/>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F046FB34-0218-74CA-6FC1-FD99CBC458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DD559ADB-E862-FFE0-40BB-0737AC0B40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grpSp>
        <p:nvGrpSpPr>
          <p:cNvPr id="8" name="Group 7">
            <a:extLst>
              <a:ext uri="{FF2B5EF4-FFF2-40B4-BE49-F238E27FC236}">
                <a16:creationId xmlns:a16="http://schemas.microsoft.com/office/drawing/2014/main" id="{71A903BA-4984-414E-20C2-11EB5F8A2C99}"/>
              </a:ext>
            </a:extLst>
          </p:cNvPr>
          <p:cNvGrpSpPr/>
          <p:nvPr/>
        </p:nvGrpSpPr>
        <p:grpSpPr>
          <a:xfrm>
            <a:off x="1373087" y="6475780"/>
            <a:ext cx="9137333" cy="91440"/>
            <a:chOff x="1373087" y="6475780"/>
            <a:chExt cx="9137333" cy="91440"/>
          </a:xfrm>
        </p:grpSpPr>
        <p:sp>
          <p:nvSpPr>
            <p:cNvPr id="9" name="Graphic 2">
              <a:extLst>
                <a:ext uri="{FF2B5EF4-FFF2-40B4-BE49-F238E27FC236}">
                  <a16:creationId xmlns:a16="http://schemas.microsoft.com/office/drawing/2014/main" id="{F1575DFD-57E5-84E8-3065-F54CC20D5CAC}"/>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0" name="Oval 9">
              <a:extLst>
                <a:ext uri="{FF2B5EF4-FFF2-40B4-BE49-F238E27FC236}">
                  <a16:creationId xmlns:a16="http://schemas.microsoft.com/office/drawing/2014/main" id="{7FCB1C4A-8F67-7816-67C4-AF23DCE668A6}"/>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CB66563-0994-9572-3B49-492F5F6C981A}"/>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9" name="Graphic 18">
            <a:extLst>
              <a:ext uri="{FF2B5EF4-FFF2-40B4-BE49-F238E27FC236}">
                <a16:creationId xmlns:a16="http://schemas.microsoft.com/office/drawing/2014/main" id="{C4E1F0A8-3DB8-FFA1-4221-FF4622767E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0" name="Graphic 19">
            <a:extLst>
              <a:ext uri="{FF2B5EF4-FFF2-40B4-BE49-F238E27FC236}">
                <a16:creationId xmlns:a16="http://schemas.microsoft.com/office/drawing/2014/main" id="{948205DA-A5AF-142D-A003-09E8E93D1A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pic>
        <p:nvPicPr>
          <p:cNvPr id="21" name="Picture 20">
            <a:extLst>
              <a:ext uri="{FF2B5EF4-FFF2-40B4-BE49-F238E27FC236}">
                <a16:creationId xmlns:a16="http://schemas.microsoft.com/office/drawing/2014/main" id="{052F2446-D27D-E5DF-58B3-D68CA35ACDE5}"/>
              </a:ext>
            </a:extLst>
          </p:cNvPr>
          <p:cNvPicPr>
            <a:picLocks noChangeAspect="1"/>
          </p:cNvPicPr>
          <p:nvPr/>
        </p:nvPicPr>
        <p:blipFill rotWithShape="1">
          <a:blip r:embed="rId8"/>
          <a:srcRect b="1066"/>
          <a:stretch/>
        </p:blipFill>
        <p:spPr>
          <a:xfrm>
            <a:off x="2633962" y="697644"/>
            <a:ext cx="2878276" cy="5029200"/>
          </a:xfrm>
          <a:prstGeom prst="rect">
            <a:avLst/>
          </a:prstGeom>
          <a:effectLst>
            <a:outerShdw blurRad="50800" dist="38100" dir="5400000" algn="t" rotWithShape="0">
              <a:srgbClr val="AE10C4">
                <a:alpha val="40000"/>
              </a:srgbClr>
            </a:outerShdw>
          </a:effectLst>
        </p:spPr>
      </p:pic>
      <p:sp>
        <p:nvSpPr>
          <p:cNvPr id="23" name="TextBox 22">
            <a:extLst>
              <a:ext uri="{FF2B5EF4-FFF2-40B4-BE49-F238E27FC236}">
                <a16:creationId xmlns:a16="http://schemas.microsoft.com/office/drawing/2014/main" id="{587F34D8-49A0-3A1B-DBB3-988B27936CAC}"/>
              </a:ext>
            </a:extLst>
          </p:cNvPr>
          <p:cNvSpPr txBox="1"/>
          <p:nvPr/>
        </p:nvSpPr>
        <p:spPr>
          <a:xfrm>
            <a:off x="7356385" y="2690336"/>
            <a:ext cx="4413755" cy="1323439"/>
          </a:xfrm>
          <a:prstGeom prst="rect">
            <a:avLst/>
          </a:prstGeom>
          <a:noFill/>
        </p:spPr>
        <p:txBody>
          <a:bodyPr wrap="square">
            <a:spAutoFit/>
          </a:bodyPr>
          <a:lstStyle/>
          <a:p>
            <a:pPr algn="r"/>
            <a:r>
              <a:rPr lang="ar-KW" sz="4000" dirty="0">
                <a:solidFill>
                  <a:srgbClr val="AE10C4"/>
                </a:solidFill>
                <a:latin typeface="Tajawal ExtraBold" panose="00000800000000000000" pitchFamily="2" charset="-78"/>
                <a:cs typeface="Tajawal ExtraBold" panose="00000800000000000000" pitchFamily="2" charset="-78"/>
              </a:rPr>
              <a:t>الواجبات والمستندات</a:t>
            </a:r>
          </a:p>
        </p:txBody>
      </p:sp>
      <p:pic>
        <p:nvPicPr>
          <p:cNvPr id="24" name="Graphic 23">
            <a:extLst>
              <a:ext uri="{FF2B5EF4-FFF2-40B4-BE49-F238E27FC236}">
                <a16:creationId xmlns:a16="http://schemas.microsoft.com/office/drawing/2014/main" id="{2723643F-372D-5FD2-944F-EE7577ECE2C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3756590" y="6064300"/>
            <a:ext cx="1755648" cy="91440"/>
          </a:xfrm>
          <a:prstGeom prst="rect">
            <a:avLst/>
          </a:prstGeom>
        </p:spPr>
      </p:pic>
      <p:pic>
        <p:nvPicPr>
          <p:cNvPr id="25" name="Graphic 24">
            <a:extLst>
              <a:ext uri="{FF2B5EF4-FFF2-40B4-BE49-F238E27FC236}">
                <a16:creationId xmlns:a16="http://schemas.microsoft.com/office/drawing/2014/main" id="{16F9FAF3-9920-D504-0F6E-0EADB4DA5F8C}"/>
              </a:ext>
            </a:extLst>
          </p:cNvPr>
          <p:cNvPicPr preferRelativeResize="0">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10257815" y="4433339"/>
            <a:ext cx="1394497" cy="72630"/>
          </a:xfrm>
          <a:prstGeom prst="rect">
            <a:avLst/>
          </a:prstGeom>
        </p:spPr>
      </p:pic>
    </p:spTree>
    <p:extLst>
      <p:ext uri="{BB962C8B-B14F-4D97-AF65-F5344CB8AC3E}">
        <p14:creationId xmlns:p14="http://schemas.microsoft.com/office/powerpoint/2010/main" val="991879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0EE149-824F-344B-B3AA-44E832815C70}"/>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00E9C001-C46A-8065-DE1C-265D394DD0E5}"/>
              </a:ext>
            </a:extLst>
          </p:cNvPr>
          <p:cNvGrpSpPr>
            <a:grpSpLocks/>
          </p:cNvGrpSpPr>
          <p:nvPr/>
        </p:nvGrpSpPr>
        <p:grpSpPr>
          <a:xfrm flipH="1">
            <a:off x="1" y="1"/>
            <a:ext cx="12191999" cy="6861095"/>
            <a:chOff x="1" y="1"/>
            <a:chExt cx="12191999" cy="6861095"/>
          </a:xfrm>
          <a:solidFill>
            <a:srgbClr val="FCF5FD"/>
          </a:solidFill>
        </p:grpSpPr>
        <p:sp>
          <p:nvSpPr>
            <p:cNvPr id="5" name="Freeform: Shape 4">
              <a:extLst>
                <a:ext uri="{FF2B5EF4-FFF2-40B4-BE49-F238E27FC236}">
                  <a16:creationId xmlns:a16="http://schemas.microsoft.com/office/drawing/2014/main" id="{D3AAEC79-4915-45F7-A42C-B51DE212775F}"/>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6" name="Freeform: Shape 5">
              <a:extLst>
                <a:ext uri="{FF2B5EF4-FFF2-40B4-BE49-F238E27FC236}">
                  <a16:creationId xmlns:a16="http://schemas.microsoft.com/office/drawing/2014/main" id="{1B1F2179-D825-71F6-F10D-EC9C04FEE374}"/>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7" name="Freeform: Shape 6">
              <a:extLst>
                <a:ext uri="{FF2B5EF4-FFF2-40B4-BE49-F238E27FC236}">
                  <a16:creationId xmlns:a16="http://schemas.microsoft.com/office/drawing/2014/main" id="{3A5F59D4-BAB8-2FD6-16ED-634CACBDF587}"/>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8" name="Graphic 7">
              <a:extLst>
                <a:ext uri="{FF2B5EF4-FFF2-40B4-BE49-F238E27FC236}">
                  <a16:creationId xmlns:a16="http://schemas.microsoft.com/office/drawing/2014/main" id="{918CBADF-3D82-2EA1-1741-8286095BE7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35" name="Group 34">
            <a:extLst>
              <a:ext uri="{FF2B5EF4-FFF2-40B4-BE49-F238E27FC236}">
                <a16:creationId xmlns:a16="http://schemas.microsoft.com/office/drawing/2014/main" id="{1F2678C6-A4F4-F480-DDC5-3E230D1B0BD2}"/>
              </a:ext>
            </a:extLst>
          </p:cNvPr>
          <p:cNvGrpSpPr/>
          <p:nvPr/>
        </p:nvGrpSpPr>
        <p:grpSpPr>
          <a:xfrm>
            <a:off x="1373087" y="6475780"/>
            <a:ext cx="9137333" cy="91440"/>
            <a:chOff x="1373087" y="6475780"/>
            <a:chExt cx="9137333" cy="91440"/>
          </a:xfrm>
        </p:grpSpPr>
        <p:sp>
          <p:nvSpPr>
            <p:cNvPr id="36" name="Graphic 2">
              <a:extLst>
                <a:ext uri="{FF2B5EF4-FFF2-40B4-BE49-F238E27FC236}">
                  <a16:creationId xmlns:a16="http://schemas.microsoft.com/office/drawing/2014/main" id="{4FBCE2AB-BE7C-288C-8782-CE97D217C9CB}"/>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37" name="Oval 36">
              <a:extLst>
                <a:ext uri="{FF2B5EF4-FFF2-40B4-BE49-F238E27FC236}">
                  <a16:creationId xmlns:a16="http://schemas.microsoft.com/office/drawing/2014/main" id="{351410F8-29F1-88BA-B34B-6D9F8892424C}"/>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1420FD1-115F-4E68-635C-C5BB8D7D6F34}"/>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9" name="Graphic 38">
            <a:extLst>
              <a:ext uri="{FF2B5EF4-FFF2-40B4-BE49-F238E27FC236}">
                <a16:creationId xmlns:a16="http://schemas.microsoft.com/office/drawing/2014/main" id="{6B0F9452-1C56-3536-02FD-D12EDFEF95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40" name="Graphic 39">
            <a:extLst>
              <a:ext uri="{FF2B5EF4-FFF2-40B4-BE49-F238E27FC236}">
                <a16:creationId xmlns:a16="http://schemas.microsoft.com/office/drawing/2014/main" id="{02A35758-09A8-B160-A1EF-BC8FB766DB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46" name="object 109">
            <a:extLst>
              <a:ext uri="{FF2B5EF4-FFF2-40B4-BE49-F238E27FC236}">
                <a16:creationId xmlns:a16="http://schemas.microsoft.com/office/drawing/2014/main" id="{167CC119-294B-4358-3DC8-152796BE15B8}"/>
              </a:ext>
            </a:extLst>
          </p:cNvPr>
          <p:cNvSpPr txBox="1"/>
          <p:nvPr/>
        </p:nvSpPr>
        <p:spPr>
          <a:xfrm>
            <a:off x="6398554" y="424779"/>
            <a:ext cx="5495130" cy="1038105"/>
          </a:xfrm>
          <a:prstGeom prst="rect">
            <a:avLst/>
          </a:prstGeom>
          <a:noFill/>
        </p:spPr>
        <p:txBody>
          <a:bodyPr vert="horz" wrap="square" lIns="0" tIns="189865" rIns="0" bIns="0" rtlCol="0">
            <a:spAutoFit/>
          </a:bodyPr>
          <a:lstStyle/>
          <a:p>
            <a:pPr marL="182880" algn="r" rtl="1">
              <a:spcBef>
                <a:spcPts val="600"/>
              </a:spcBef>
            </a:pPr>
            <a:r>
              <a:rPr lang="ar-EG" sz="2500" dirty="0">
                <a:solidFill>
                  <a:srgbClr val="AE10C4"/>
                </a:solidFill>
                <a:latin typeface="Tajawal ExtraBold" panose="00000800000000000000" pitchFamily="2" charset="-78"/>
                <a:cs typeface="Tajawal ExtraBold" panose="00000800000000000000" pitchFamily="2" charset="-78"/>
              </a:rPr>
              <a:t>موقع الحضانة الإلكتروني </a:t>
            </a:r>
            <a:endParaRPr lang="en-US" sz="2500" dirty="0">
              <a:solidFill>
                <a:srgbClr val="AE10C4"/>
              </a:solidFill>
              <a:latin typeface="Tajawal ExtraBold" panose="00000800000000000000" pitchFamily="2" charset="-78"/>
              <a:cs typeface="Tajawal ExtraBold" panose="00000800000000000000" pitchFamily="2" charset="-78"/>
            </a:endParaRPr>
          </a:p>
          <a:p>
            <a:pPr marL="182880" algn="r" rtl="1">
              <a:spcBef>
                <a:spcPts val="600"/>
              </a:spcBef>
            </a:pPr>
            <a:r>
              <a:rPr lang="ar-EG" sz="2500" dirty="0">
                <a:solidFill>
                  <a:srgbClr val="AE10C4"/>
                </a:solidFill>
                <a:latin typeface="Tajawal ExtraBold" panose="00000800000000000000" pitchFamily="2" charset="-78"/>
                <a:cs typeface="Tajawal ExtraBold" panose="00000800000000000000" pitchFamily="2" charset="-78"/>
              </a:rPr>
              <a:t>للطلاب </a:t>
            </a:r>
            <a:r>
              <a:rPr lang="en-US" sz="2500" dirty="0">
                <a:solidFill>
                  <a:srgbClr val="AE10C4"/>
                </a:solidFill>
                <a:latin typeface="Tajawal ExtraBold" panose="00000800000000000000" pitchFamily="2" charset="-78"/>
                <a:cs typeface="Tajawal ExtraBold" panose="00000800000000000000" pitchFamily="2" charset="-78"/>
              </a:rPr>
              <a:t> -</a:t>
            </a:r>
            <a:r>
              <a:rPr lang="ar-EG" sz="2500" dirty="0">
                <a:solidFill>
                  <a:srgbClr val="AE10C4"/>
                </a:solidFill>
                <a:latin typeface="Tajawal ExtraBold" panose="00000800000000000000" pitchFamily="2" charset="-78"/>
                <a:cs typeface="Tajawal ExtraBold" panose="00000800000000000000" pitchFamily="2" charset="-78"/>
              </a:rPr>
              <a:t>أولياء الأمور</a:t>
            </a:r>
            <a:endParaRPr lang="en-US" sz="2500" dirty="0">
              <a:solidFill>
                <a:srgbClr val="AE10C4"/>
              </a:solidFill>
              <a:latin typeface="Tajawal ExtraBold" panose="00000800000000000000" pitchFamily="2" charset="-78"/>
              <a:cs typeface="Tajawal ExtraBold" panose="00000800000000000000" pitchFamily="2" charset="-78"/>
            </a:endParaRPr>
          </a:p>
        </p:txBody>
      </p:sp>
      <p:pic>
        <p:nvPicPr>
          <p:cNvPr id="49" name="Graphic 48">
            <a:extLst>
              <a:ext uri="{FF2B5EF4-FFF2-40B4-BE49-F238E27FC236}">
                <a16:creationId xmlns:a16="http://schemas.microsoft.com/office/drawing/2014/main" id="{6600DF5A-9D16-FE5A-4608-637DA80DE66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92304" y="1143000"/>
            <a:ext cx="5407742" cy="4572000"/>
          </a:xfrm>
          <a:prstGeom prst="rect">
            <a:avLst/>
          </a:prstGeom>
        </p:spPr>
      </p:pic>
      <p:grpSp>
        <p:nvGrpSpPr>
          <p:cNvPr id="48" name="Group 47">
            <a:extLst>
              <a:ext uri="{FF2B5EF4-FFF2-40B4-BE49-F238E27FC236}">
                <a16:creationId xmlns:a16="http://schemas.microsoft.com/office/drawing/2014/main" id="{26630CD8-BC2D-E7FC-7D58-7C365034FF43}"/>
              </a:ext>
            </a:extLst>
          </p:cNvPr>
          <p:cNvGrpSpPr>
            <a:grpSpLocks noChangeAspect="1"/>
          </p:cNvGrpSpPr>
          <p:nvPr/>
        </p:nvGrpSpPr>
        <p:grpSpPr>
          <a:xfrm>
            <a:off x="1349936" y="1286177"/>
            <a:ext cx="4746063" cy="4297680"/>
            <a:chOff x="6023015" y="1286177"/>
            <a:chExt cx="5114950" cy="4297680"/>
          </a:xfrm>
        </p:grpSpPr>
        <p:pic>
          <p:nvPicPr>
            <p:cNvPr id="44" name="Graphic 43">
              <a:extLst>
                <a:ext uri="{FF2B5EF4-FFF2-40B4-BE49-F238E27FC236}">
                  <a16:creationId xmlns:a16="http://schemas.microsoft.com/office/drawing/2014/main" id="{CF907BBD-4815-C6E3-6395-FFD05CE9AC4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23015" y="1286177"/>
              <a:ext cx="5114950" cy="4297680"/>
            </a:xfrm>
            <a:prstGeom prst="rect">
              <a:avLst/>
            </a:prstGeom>
          </p:spPr>
        </p:pic>
        <p:pic>
          <p:nvPicPr>
            <p:cNvPr id="45" name="Picture 44">
              <a:extLst>
                <a:ext uri="{FF2B5EF4-FFF2-40B4-BE49-F238E27FC236}">
                  <a16:creationId xmlns:a16="http://schemas.microsoft.com/office/drawing/2014/main" id="{32EB14FB-ADAF-6F0F-6FF5-F8AEE7CC16EE}"/>
                </a:ext>
              </a:extLst>
            </p:cNvPr>
            <p:cNvPicPr>
              <a:picLocks noChangeAspect="1"/>
            </p:cNvPicPr>
            <p:nvPr/>
          </p:nvPicPr>
          <p:blipFill>
            <a:blip r:embed="rId12"/>
            <a:stretch>
              <a:fillRect/>
            </a:stretch>
          </p:blipFill>
          <p:spPr>
            <a:xfrm>
              <a:off x="6489981" y="2088412"/>
              <a:ext cx="4073099" cy="2280662"/>
            </a:xfrm>
            <a:prstGeom prst="rect">
              <a:avLst/>
            </a:prstGeom>
            <a:effectLst/>
          </p:spPr>
        </p:pic>
      </p:grpSp>
      <p:sp>
        <p:nvSpPr>
          <p:cNvPr id="55" name="TextBox 54">
            <a:extLst>
              <a:ext uri="{FF2B5EF4-FFF2-40B4-BE49-F238E27FC236}">
                <a16:creationId xmlns:a16="http://schemas.microsoft.com/office/drawing/2014/main" id="{1B32501E-0757-84AE-F1CE-AF97945A591A}"/>
              </a:ext>
            </a:extLst>
          </p:cNvPr>
          <p:cNvSpPr txBox="1"/>
          <p:nvPr/>
        </p:nvSpPr>
        <p:spPr>
          <a:xfrm>
            <a:off x="7101840" y="1961479"/>
            <a:ext cx="4691365" cy="3265061"/>
          </a:xfrm>
          <a:prstGeom prst="rect">
            <a:avLst/>
          </a:prstGeom>
          <a:noFill/>
        </p:spPr>
        <p:txBody>
          <a:bodyPr wrap="square">
            <a:spAutoFit/>
          </a:bodyPr>
          <a:lstStyle/>
          <a:p>
            <a:pPr marL="12700" marR="116205" algn="just" rtl="1">
              <a:lnSpc>
                <a:spcPct val="130600"/>
              </a:lnSpc>
              <a:spcBef>
                <a:spcPts val="95"/>
              </a:spcBef>
              <a:buClr>
                <a:srgbClr val="DE3217"/>
              </a:buClr>
              <a:buSzPct val="115000"/>
            </a:pPr>
            <a:r>
              <a:rPr lang="ar-SA" sz="1500" dirty="0">
                <a:solidFill>
                  <a:srgbClr val="245065"/>
                </a:solidFill>
                <a:latin typeface="Tajawal Medium" panose="00000600000000000000" pitchFamily="2" charset="-78"/>
                <a:cs typeface="Tajawal Medium" panose="00000600000000000000" pitchFamily="2" charset="-78"/>
              </a:rPr>
              <a:t>يتكوّن الموقع الإلكتروني للحضانة من قسمين:</a:t>
            </a:r>
          </a:p>
          <a:p>
            <a:pPr marL="12700" marR="116205" algn="just" rtl="1">
              <a:lnSpc>
                <a:spcPct val="130600"/>
              </a:lnSpc>
              <a:spcBef>
                <a:spcPts val="95"/>
              </a:spcBef>
              <a:buClr>
                <a:srgbClr val="DE3217"/>
              </a:buClr>
              <a:buSzPct val="115000"/>
            </a:pPr>
            <a:endParaRPr lang="ar-SA" sz="1500" dirty="0">
              <a:solidFill>
                <a:srgbClr val="245065"/>
              </a:solidFill>
              <a:latin typeface="Tajawal Medium" panose="00000600000000000000" pitchFamily="2" charset="-78"/>
              <a:cs typeface="Tajawal Medium" panose="00000600000000000000" pitchFamily="2" charset="-78"/>
            </a:endParaRPr>
          </a:p>
          <a:p>
            <a:pPr marL="182880" marR="116205" indent="-182880" algn="just" rtl="1">
              <a:lnSpc>
                <a:spcPct val="130600"/>
              </a:lnSpc>
              <a:buClr>
                <a:srgbClr val="AE10C4"/>
              </a:buClr>
              <a:buSzPct val="100000"/>
              <a:buFont typeface="Arial" panose="020B0604020202020204" pitchFamily="34" charset="0"/>
              <a:buChar char="•"/>
            </a:pPr>
            <a:r>
              <a:rPr lang="ar-SA" sz="1500" dirty="0">
                <a:solidFill>
                  <a:srgbClr val="245065"/>
                </a:solidFill>
                <a:latin typeface="Tajawal ExtraBold" panose="00000800000000000000" pitchFamily="2" charset="-78"/>
                <a:cs typeface="Tajawal ExtraBold" panose="00000800000000000000" pitchFamily="2" charset="-78"/>
              </a:rPr>
              <a:t>القسم الأول:</a:t>
            </a:r>
          </a:p>
          <a:p>
            <a:pPr marL="12700" marR="116205" indent="182880" algn="just" rtl="1">
              <a:lnSpc>
                <a:spcPct val="130600"/>
              </a:lnSpc>
              <a:spcBef>
                <a:spcPts val="95"/>
              </a:spcBef>
              <a:buClr>
                <a:srgbClr val="DE3217"/>
              </a:buClr>
              <a:buSzPct val="115000"/>
            </a:pPr>
            <a:r>
              <a:rPr lang="ar-SA" sz="1500" dirty="0">
                <a:solidFill>
                  <a:srgbClr val="245065"/>
                </a:solidFill>
                <a:latin typeface="Tajawal Medium" panose="00000600000000000000" pitchFamily="2" charset="-78"/>
                <a:cs typeface="Tajawal Medium" panose="00000600000000000000" pitchFamily="2" charset="-78"/>
              </a:rPr>
              <a:t>يعرض معلومات الحضانة بشكل جذاب لزوار الموقع.</a:t>
            </a:r>
          </a:p>
          <a:p>
            <a:pPr marL="182880" marR="116205" indent="-182880" algn="just"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ExtraBold" panose="00000800000000000000" pitchFamily="2" charset="-78"/>
                <a:cs typeface="Tajawal ExtraBold" panose="00000800000000000000" pitchFamily="2" charset="-78"/>
              </a:rPr>
              <a:t>لقسم الثاني:</a:t>
            </a:r>
          </a:p>
          <a:p>
            <a:pPr marL="182880" marR="116205" algn="just" rtl="1">
              <a:lnSpc>
                <a:spcPct val="130600"/>
              </a:lnSpc>
              <a:spcBef>
                <a:spcPts val="95"/>
              </a:spcBef>
              <a:buClr>
                <a:srgbClr val="DE3217"/>
              </a:buClr>
              <a:buSzPct val="115000"/>
            </a:pPr>
            <a:r>
              <a:rPr lang="ar-SA" sz="1500" dirty="0">
                <a:solidFill>
                  <a:srgbClr val="245065"/>
                </a:solidFill>
                <a:latin typeface="Tajawal Medium" panose="00000600000000000000" pitchFamily="2" charset="-78"/>
                <a:cs typeface="Tajawal Medium" panose="00000600000000000000" pitchFamily="2" charset="-78"/>
              </a:rPr>
              <a:t>مخصص لأولياء الأمور والطلاب، لمتابعة سلوك الطالب، ودروسه، وتفاعله مع المعلمين، بالإضافة إلى إمكانية إتمام عمليات الدفع الإلكتروني. كما يمكن للطالب متابعة دروسه ودرجاته، وحضور الجلسات التعليمية الافتراضية مع المعلمين من خلال النظام.</a:t>
            </a:r>
          </a:p>
        </p:txBody>
      </p:sp>
    </p:spTree>
    <p:extLst>
      <p:ext uri="{BB962C8B-B14F-4D97-AF65-F5344CB8AC3E}">
        <p14:creationId xmlns:p14="http://schemas.microsoft.com/office/powerpoint/2010/main" val="2331566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C7E06E-997D-8E2D-889F-FE84365F0E5F}"/>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274BA755-F156-E762-B9DA-262BAC0CC12C}"/>
              </a:ext>
            </a:extLst>
          </p:cNvPr>
          <p:cNvGrpSpPr>
            <a:grpSpLocks/>
          </p:cNvGrpSpPr>
          <p:nvPr/>
        </p:nvGrpSpPr>
        <p:grpSpPr>
          <a:xfrm flipH="1">
            <a:off x="1" y="1"/>
            <a:ext cx="12191999" cy="6861095"/>
            <a:chOff x="1" y="1"/>
            <a:chExt cx="12191999" cy="6861095"/>
          </a:xfrm>
          <a:solidFill>
            <a:srgbClr val="FCF5FD"/>
          </a:solidFill>
        </p:grpSpPr>
        <p:sp>
          <p:nvSpPr>
            <p:cNvPr id="6" name="Freeform: Shape 5">
              <a:extLst>
                <a:ext uri="{FF2B5EF4-FFF2-40B4-BE49-F238E27FC236}">
                  <a16:creationId xmlns:a16="http://schemas.microsoft.com/office/drawing/2014/main" id="{7DD9E947-7D2B-143F-8C85-B732E2AB7AB3}"/>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8" name="Freeform: Shape 7">
              <a:extLst>
                <a:ext uri="{FF2B5EF4-FFF2-40B4-BE49-F238E27FC236}">
                  <a16:creationId xmlns:a16="http://schemas.microsoft.com/office/drawing/2014/main" id="{64B23451-E079-37D7-E76E-6EFD201F1822}"/>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8" name="Freeform: Shape 17">
              <a:extLst>
                <a:ext uri="{FF2B5EF4-FFF2-40B4-BE49-F238E27FC236}">
                  <a16:creationId xmlns:a16="http://schemas.microsoft.com/office/drawing/2014/main" id="{A9A88593-F86B-E8AE-9473-07B0F0EE5A15}"/>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9" name="Graphic 18">
              <a:extLst>
                <a:ext uri="{FF2B5EF4-FFF2-40B4-BE49-F238E27FC236}">
                  <a16:creationId xmlns:a16="http://schemas.microsoft.com/office/drawing/2014/main" id="{0913C382-88A3-DEF9-7509-27F01C38E6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B55162CC-7824-84B7-AE0C-F5D394AD2893}"/>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DE7C62B8-D6FD-D3B0-D218-794E7FE57967}"/>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7FA62FF2-2E87-C7BB-0ECB-5AF3DE55FC2E}"/>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901855A-751E-53BE-BA9F-8AAE42110074}"/>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578DA597-2948-484F-20C8-EE8360A8D0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66FB2351-F522-C551-569D-22B3285F28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2" name="object 109">
            <a:extLst>
              <a:ext uri="{FF2B5EF4-FFF2-40B4-BE49-F238E27FC236}">
                <a16:creationId xmlns:a16="http://schemas.microsoft.com/office/drawing/2014/main" id="{2232775B-DACD-BF5F-7F02-32EFE141F0FB}"/>
              </a:ext>
            </a:extLst>
          </p:cNvPr>
          <p:cNvSpPr txBox="1"/>
          <p:nvPr/>
        </p:nvSpPr>
        <p:spPr>
          <a:xfrm>
            <a:off x="6398554" y="424779"/>
            <a:ext cx="5495130" cy="1038105"/>
          </a:xfrm>
          <a:prstGeom prst="rect">
            <a:avLst/>
          </a:prstGeom>
          <a:noFill/>
        </p:spPr>
        <p:txBody>
          <a:bodyPr vert="horz" wrap="square" lIns="0" tIns="189865" rIns="0" bIns="0" rtlCol="0">
            <a:spAutoFit/>
          </a:bodyPr>
          <a:lstStyle/>
          <a:p>
            <a:pPr marL="182880" algn="r" rtl="1">
              <a:spcBef>
                <a:spcPts val="600"/>
              </a:spcBef>
            </a:pPr>
            <a:r>
              <a:rPr lang="ar-EG" sz="2500" dirty="0">
                <a:solidFill>
                  <a:srgbClr val="AE10C4"/>
                </a:solidFill>
                <a:latin typeface="Tajawal ExtraBold" panose="00000800000000000000" pitchFamily="2" charset="-78"/>
                <a:cs typeface="Tajawal ExtraBold" panose="00000800000000000000" pitchFamily="2" charset="-78"/>
              </a:rPr>
              <a:t>موقع الحضانة الإلكتروني </a:t>
            </a:r>
            <a:endParaRPr lang="en-US" sz="2500" dirty="0">
              <a:solidFill>
                <a:srgbClr val="AE10C4"/>
              </a:solidFill>
              <a:latin typeface="Tajawal ExtraBold" panose="00000800000000000000" pitchFamily="2" charset="-78"/>
              <a:cs typeface="Tajawal ExtraBold" panose="00000800000000000000" pitchFamily="2" charset="-78"/>
            </a:endParaRPr>
          </a:p>
          <a:p>
            <a:pPr marL="182880" algn="r" rtl="1">
              <a:spcBef>
                <a:spcPts val="600"/>
              </a:spcBef>
            </a:pPr>
            <a:r>
              <a:rPr lang="ar-EG" sz="2500" dirty="0">
                <a:solidFill>
                  <a:srgbClr val="AE10C4"/>
                </a:solidFill>
                <a:latin typeface="Tajawal ExtraBold" panose="00000800000000000000" pitchFamily="2" charset="-78"/>
                <a:cs typeface="Tajawal ExtraBold" panose="00000800000000000000" pitchFamily="2" charset="-78"/>
              </a:rPr>
              <a:t>للطلاب </a:t>
            </a:r>
            <a:r>
              <a:rPr lang="en-US" sz="2500" dirty="0">
                <a:solidFill>
                  <a:srgbClr val="AE10C4"/>
                </a:solidFill>
                <a:latin typeface="Tajawal ExtraBold" panose="00000800000000000000" pitchFamily="2" charset="-78"/>
                <a:cs typeface="Tajawal ExtraBold" panose="00000800000000000000" pitchFamily="2" charset="-78"/>
              </a:rPr>
              <a:t> -</a:t>
            </a:r>
            <a:r>
              <a:rPr lang="ar-EG" sz="2500" dirty="0">
                <a:solidFill>
                  <a:srgbClr val="AE10C4"/>
                </a:solidFill>
                <a:latin typeface="Tajawal ExtraBold" panose="00000800000000000000" pitchFamily="2" charset="-78"/>
                <a:cs typeface="Tajawal ExtraBold" panose="00000800000000000000" pitchFamily="2" charset="-78"/>
              </a:rPr>
              <a:t>أولياء الأمور</a:t>
            </a:r>
            <a:endParaRPr lang="en-US" sz="2500" dirty="0">
              <a:solidFill>
                <a:srgbClr val="AE10C4"/>
              </a:solidFill>
              <a:latin typeface="Tajawal ExtraBold" panose="00000800000000000000" pitchFamily="2" charset="-78"/>
              <a:cs typeface="Tajawal ExtraBold" panose="00000800000000000000" pitchFamily="2" charset="-78"/>
            </a:endParaRPr>
          </a:p>
        </p:txBody>
      </p:sp>
      <p:sp>
        <p:nvSpPr>
          <p:cNvPr id="3" name="TextBox 2">
            <a:extLst>
              <a:ext uri="{FF2B5EF4-FFF2-40B4-BE49-F238E27FC236}">
                <a16:creationId xmlns:a16="http://schemas.microsoft.com/office/drawing/2014/main" id="{D2B4360B-7F0F-19C8-DF90-8C2CB6E7101F}"/>
              </a:ext>
            </a:extLst>
          </p:cNvPr>
          <p:cNvSpPr txBox="1"/>
          <p:nvPr/>
        </p:nvSpPr>
        <p:spPr>
          <a:xfrm>
            <a:off x="6670255" y="1674249"/>
            <a:ext cx="5134525" cy="3308919"/>
          </a:xfrm>
          <a:prstGeom prst="rect">
            <a:avLst/>
          </a:prstGeom>
          <a:noFill/>
        </p:spPr>
        <p:txBody>
          <a:bodyPr wrap="square">
            <a:spAutoFit/>
          </a:bodyPr>
          <a:lstStyle/>
          <a:p>
            <a:pPr marL="182880" marR="116205" indent="-182880" algn="just"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يستطيع الطالب وأولياء الأمور متابعة دراسته وواجباته والمصادر الإضافية.</a:t>
            </a:r>
          </a:p>
          <a:p>
            <a:pPr marL="182880" marR="116205" indent="-182880" algn="just"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يستطيع الطالب وأولياء الأمور متابعة درجاته وتقييماته.</a:t>
            </a:r>
          </a:p>
          <a:p>
            <a:pPr marL="182880" marR="116205" indent="-182880" algn="just"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يستطيع الطالب وأولياء الأمور الاطّلاع على الجدول الدراسي والغيابات.</a:t>
            </a:r>
          </a:p>
          <a:p>
            <a:pPr marL="182880" marR="116205" indent="-182880" algn="just"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يستطيع أولياء الأمور حجز اللقاءات الفردية أو اجتماعات أولياء الأمور مع المعلمين.</a:t>
            </a:r>
            <a:endParaRPr lang="en-US" sz="1500" dirty="0">
              <a:solidFill>
                <a:srgbClr val="245065"/>
              </a:solidFill>
              <a:latin typeface="Tajawal Medium" panose="00000600000000000000" pitchFamily="2" charset="-78"/>
              <a:cs typeface="Tajawal Medium" panose="00000600000000000000" pitchFamily="2" charset="-78"/>
            </a:endParaRPr>
          </a:p>
          <a:p>
            <a:pPr marL="182880" marR="116205" indent="-182880" algn="just"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يستطيع أولياء الأمور إرسال الرسائل إلى المعلمين واستقبال الرسائل والإشعارات.</a:t>
            </a:r>
            <a:endParaRPr lang="en-US" sz="1500" dirty="0">
              <a:solidFill>
                <a:srgbClr val="245065"/>
              </a:solidFill>
              <a:latin typeface="Tajawal Medium" panose="00000600000000000000" pitchFamily="2" charset="-78"/>
              <a:cs typeface="Tajawal Medium" panose="00000600000000000000" pitchFamily="2" charset="-78"/>
            </a:endParaRPr>
          </a:p>
        </p:txBody>
      </p:sp>
      <p:sp>
        <p:nvSpPr>
          <p:cNvPr id="5" name="TextBox 4">
            <a:extLst>
              <a:ext uri="{FF2B5EF4-FFF2-40B4-BE49-F238E27FC236}">
                <a16:creationId xmlns:a16="http://schemas.microsoft.com/office/drawing/2014/main" id="{A7DF8811-DC35-447D-0D9F-41BCACA9496C}"/>
              </a:ext>
            </a:extLst>
          </p:cNvPr>
          <p:cNvSpPr txBox="1"/>
          <p:nvPr/>
        </p:nvSpPr>
        <p:spPr>
          <a:xfrm>
            <a:off x="586819" y="1775055"/>
            <a:ext cx="5134525" cy="2196563"/>
          </a:xfrm>
          <a:prstGeom prst="rect">
            <a:avLst/>
          </a:prstGeom>
          <a:noFill/>
        </p:spPr>
        <p:txBody>
          <a:bodyPr wrap="square">
            <a:spAutoFit/>
          </a:bodyPr>
          <a:lstStyle/>
          <a:p>
            <a:pPr marL="182880" marR="116205" indent="-182880" algn="just" rtl="1">
              <a:lnSpc>
                <a:spcPct val="130600"/>
              </a:lnSpc>
              <a:spcBef>
                <a:spcPts val="12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يستطيع الطلاب حضور الدروس الافتراضية مع المعلم من خلال النظام باستخدام تطبيق </a:t>
            </a:r>
            <a:r>
              <a:rPr lang="en-US" sz="1500" dirty="0">
                <a:solidFill>
                  <a:srgbClr val="245065"/>
                </a:solidFill>
                <a:latin typeface="Tajawal Medium" panose="00000600000000000000" pitchFamily="2" charset="-78"/>
                <a:cs typeface="Tajawal Medium" panose="00000600000000000000" pitchFamily="2" charset="-78"/>
              </a:rPr>
              <a:t> Microsoft Teams </a:t>
            </a:r>
            <a:r>
              <a:rPr lang="ar-SA" sz="1500" dirty="0">
                <a:solidFill>
                  <a:srgbClr val="245065"/>
                </a:solidFill>
                <a:latin typeface="Tajawal Medium" panose="00000600000000000000" pitchFamily="2" charset="-78"/>
                <a:cs typeface="Tajawal Medium" panose="00000600000000000000" pitchFamily="2" charset="-78"/>
              </a:rPr>
              <a:t>أو</a:t>
            </a:r>
            <a:r>
              <a:rPr lang="en-US" sz="1500" dirty="0">
                <a:solidFill>
                  <a:srgbClr val="245065"/>
                </a:solidFill>
                <a:latin typeface="Tajawal Medium" panose="00000600000000000000" pitchFamily="2" charset="-78"/>
                <a:cs typeface="Tajawal Medium" panose="00000600000000000000" pitchFamily="2" charset="-78"/>
              </a:rPr>
              <a:t>              </a:t>
            </a:r>
            <a:r>
              <a:rPr lang="ar-SA" sz="1500" dirty="0">
                <a:solidFill>
                  <a:srgbClr val="245065"/>
                </a:solidFill>
                <a:latin typeface="Tajawal Medium" panose="00000600000000000000" pitchFamily="2" charset="-78"/>
                <a:cs typeface="Tajawal Medium" panose="00000600000000000000" pitchFamily="2" charset="-78"/>
              </a:rPr>
              <a:t> </a:t>
            </a:r>
            <a:r>
              <a:rPr lang="en-US" sz="1500" dirty="0">
                <a:solidFill>
                  <a:srgbClr val="245065"/>
                </a:solidFill>
                <a:latin typeface="Tajawal Medium" panose="00000600000000000000" pitchFamily="2" charset="-78"/>
                <a:cs typeface="Tajawal Medium" panose="00000600000000000000" pitchFamily="2" charset="-78"/>
              </a:rPr>
              <a:t>.Big Blue Button</a:t>
            </a:r>
          </a:p>
          <a:p>
            <a:pPr marL="182880" marR="116205" indent="-182880" algn="just" rtl="1">
              <a:lnSpc>
                <a:spcPct val="130600"/>
              </a:lnSpc>
              <a:spcBef>
                <a:spcPts val="12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يستطيع أولياء الأمور إرسال طلب بعدم صعود الطالب إلى الحافلة.</a:t>
            </a:r>
          </a:p>
          <a:p>
            <a:pPr marL="182880" marR="116205" indent="-182880" algn="just" rtl="1">
              <a:lnSpc>
                <a:spcPct val="130600"/>
              </a:lnSpc>
              <a:spcBef>
                <a:spcPts val="12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يستطيع أولياء الأمور دفع رسوم الحضانة إلكترونيًا.</a:t>
            </a:r>
          </a:p>
        </p:txBody>
      </p:sp>
    </p:spTree>
    <p:extLst>
      <p:ext uri="{BB962C8B-B14F-4D97-AF65-F5344CB8AC3E}">
        <p14:creationId xmlns:p14="http://schemas.microsoft.com/office/powerpoint/2010/main" val="3080784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5DA47-1662-4782-2ECB-72DE92CA2D25}"/>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5AE97F2-AE49-9570-F7C6-F6EA3458DB37}"/>
              </a:ext>
            </a:extLst>
          </p:cNvPr>
          <p:cNvGrpSpPr>
            <a:grpSpLocks/>
          </p:cNvGrpSpPr>
          <p:nvPr/>
        </p:nvGrpSpPr>
        <p:grpSpPr>
          <a:xfrm flipH="1">
            <a:off x="1" y="1"/>
            <a:ext cx="12191999" cy="6861095"/>
            <a:chOff x="1" y="1"/>
            <a:chExt cx="12191999" cy="6861095"/>
          </a:xfrm>
          <a:solidFill>
            <a:srgbClr val="FCF5FD"/>
          </a:solidFill>
        </p:grpSpPr>
        <p:sp>
          <p:nvSpPr>
            <p:cNvPr id="12" name="Freeform: Shape 11">
              <a:extLst>
                <a:ext uri="{FF2B5EF4-FFF2-40B4-BE49-F238E27FC236}">
                  <a16:creationId xmlns:a16="http://schemas.microsoft.com/office/drawing/2014/main" id="{C5EF434F-D30D-2EA0-9F04-1D56519D1DDD}"/>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3" name="Freeform: Shape 12">
              <a:extLst>
                <a:ext uri="{FF2B5EF4-FFF2-40B4-BE49-F238E27FC236}">
                  <a16:creationId xmlns:a16="http://schemas.microsoft.com/office/drawing/2014/main" id="{90A44005-24F1-20A7-5AA5-B22695EEB028}"/>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4" name="Freeform: Shape 13">
              <a:extLst>
                <a:ext uri="{FF2B5EF4-FFF2-40B4-BE49-F238E27FC236}">
                  <a16:creationId xmlns:a16="http://schemas.microsoft.com/office/drawing/2014/main" id="{C38AF2B7-173F-DBF6-F21D-418D70CAE64E}"/>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5" name="Graphic 14">
              <a:extLst>
                <a:ext uri="{FF2B5EF4-FFF2-40B4-BE49-F238E27FC236}">
                  <a16:creationId xmlns:a16="http://schemas.microsoft.com/office/drawing/2014/main" id="{B285CF00-D05F-96F8-F276-A4C806A134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8" name="Group 7">
            <a:extLst>
              <a:ext uri="{FF2B5EF4-FFF2-40B4-BE49-F238E27FC236}">
                <a16:creationId xmlns:a16="http://schemas.microsoft.com/office/drawing/2014/main" id="{7B05D53B-B80D-4AF8-C5E8-10E7D4ABBB38}"/>
              </a:ext>
            </a:extLst>
          </p:cNvPr>
          <p:cNvGrpSpPr/>
          <p:nvPr/>
        </p:nvGrpSpPr>
        <p:grpSpPr>
          <a:xfrm>
            <a:off x="1373087" y="6475780"/>
            <a:ext cx="9137333" cy="91440"/>
            <a:chOff x="1373087" y="6475780"/>
            <a:chExt cx="9137333" cy="91440"/>
          </a:xfrm>
        </p:grpSpPr>
        <p:sp>
          <p:nvSpPr>
            <p:cNvPr id="9" name="Graphic 2">
              <a:extLst>
                <a:ext uri="{FF2B5EF4-FFF2-40B4-BE49-F238E27FC236}">
                  <a16:creationId xmlns:a16="http://schemas.microsoft.com/office/drawing/2014/main" id="{692F72B2-6DD5-3528-14AE-3E4D1B757444}"/>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0" name="Oval 9">
              <a:extLst>
                <a:ext uri="{FF2B5EF4-FFF2-40B4-BE49-F238E27FC236}">
                  <a16:creationId xmlns:a16="http://schemas.microsoft.com/office/drawing/2014/main" id="{30984335-58B6-6079-011E-A841AA30E50F}"/>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C2D98D5-A5BA-8516-FAD2-862C799BF591}"/>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9" name="Graphic 18">
            <a:extLst>
              <a:ext uri="{FF2B5EF4-FFF2-40B4-BE49-F238E27FC236}">
                <a16:creationId xmlns:a16="http://schemas.microsoft.com/office/drawing/2014/main" id="{AF08913F-C23B-DC6A-37B9-394BEEBAB4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0" name="Graphic 19">
            <a:extLst>
              <a:ext uri="{FF2B5EF4-FFF2-40B4-BE49-F238E27FC236}">
                <a16:creationId xmlns:a16="http://schemas.microsoft.com/office/drawing/2014/main" id="{048CC2E3-62D9-F116-C5B6-C89B5F853F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21" name="TextBox 20">
            <a:extLst>
              <a:ext uri="{FF2B5EF4-FFF2-40B4-BE49-F238E27FC236}">
                <a16:creationId xmlns:a16="http://schemas.microsoft.com/office/drawing/2014/main" id="{03352639-343B-DB53-6904-581B3D1174D0}"/>
              </a:ext>
            </a:extLst>
          </p:cNvPr>
          <p:cNvSpPr txBox="1"/>
          <p:nvPr/>
        </p:nvSpPr>
        <p:spPr>
          <a:xfrm>
            <a:off x="4744720" y="902018"/>
            <a:ext cx="6883196" cy="430887"/>
          </a:xfrm>
          <a:prstGeom prst="rect">
            <a:avLst/>
          </a:prstGeom>
          <a:noFill/>
        </p:spPr>
        <p:txBody>
          <a:bodyPr wrap="square">
            <a:spAutoFit/>
          </a:bodyPr>
          <a:lstStyle/>
          <a:p>
            <a:pPr algn="r"/>
            <a:r>
              <a:rPr lang="ar-KW" sz="2200" dirty="0">
                <a:solidFill>
                  <a:srgbClr val="AE10C4"/>
                </a:solidFill>
                <a:latin typeface="Tajawal ExtraBold" panose="00000800000000000000" pitchFamily="2" charset="-78"/>
                <a:cs typeface="Tajawal ExtraBold" panose="00000800000000000000" pitchFamily="2" charset="-78"/>
              </a:rPr>
              <a:t>نماذج من الشاشات المخصصة للطلاب وأولياء الأمور</a:t>
            </a:r>
          </a:p>
        </p:txBody>
      </p:sp>
      <p:grpSp>
        <p:nvGrpSpPr>
          <p:cNvPr id="23" name="Group 22">
            <a:extLst>
              <a:ext uri="{FF2B5EF4-FFF2-40B4-BE49-F238E27FC236}">
                <a16:creationId xmlns:a16="http://schemas.microsoft.com/office/drawing/2014/main" id="{BD65D9BD-A75B-6453-A2AA-8B0F3A0FFC50}"/>
              </a:ext>
            </a:extLst>
          </p:cNvPr>
          <p:cNvGrpSpPr/>
          <p:nvPr/>
        </p:nvGrpSpPr>
        <p:grpSpPr>
          <a:xfrm>
            <a:off x="1251570" y="5189039"/>
            <a:ext cx="1432576" cy="321054"/>
            <a:chOff x="1251570" y="5037614"/>
            <a:chExt cx="1432576" cy="321054"/>
          </a:xfrm>
        </p:grpSpPr>
        <p:sp>
          <p:nvSpPr>
            <p:cNvPr id="24" name="Rectangle: Rounded Corners 23">
              <a:extLst>
                <a:ext uri="{FF2B5EF4-FFF2-40B4-BE49-F238E27FC236}">
                  <a16:creationId xmlns:a16="http://schemas.microsoft.com/office/drawing/2014/main" id="{69AB5DB3-D41A-ABC1-78C7-439F24DF90F1}"/>
                </a:ext>
              </a:extLst>
            </p:cNvPr>
            <p:cNvSpPr/>
            <p:nvPr/>
          </p:nvSpPr>
          <p:spPr>
            <a:xfrm>
              <a:off x="1302626" y="5037614"/>
              <a:ext cx="1365250" cy="321054"/>
            </a:xfrm>
            <a:prstGeom prst="roundRect">
              <a:avLst>
                <a:gd name="adj" fmla="val 19145"/>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0C61840-D9B7-EC29-D83B-C6CD70747A9F}"/>
                </a:ext>
              </a:extLst>
            </p:cNvPr>
            <p:cNvSpPr txBox="1"/>
            <p:nvPr/>
          </p:nvSpPr>
          <p:spPr>
            <a:xfrm>
              <a:off x="1251570" y="5037614"/>
              <a:ext cx="1432576" cy="307777"/>
            </a:xfrm>
            <a:prstGeom prst="rect">
              <a:avLst/>
            </a:prstGeom>
            <a:noFill/>
          </p:spPr>
          <p:txBody>
            <a:bodyPr wrap="square">
              <a:spAutoFit/>
            </a:bodyPr>
            <a:lstStyle/>
            <a:p>
              <a:pPr marL="33655" algn="ctr">
                <a:spcBef>
                  <a:spcPts val="680"/>
                </a:spcBef>
              </a:pPr>
              <a:r>
                <a:rPr lang="ar-KW" sz="1400" dirty="0">
                  <a:solidFill>
                    <a:schemeClr val="bg1"/>
                  </a:solidFill>
                  <a:latin typeface="Tajawal Medium" panose="00000600000000000000" pitchFamily="2" charset="-78"/>
                  <a:cs typeface="Tajawal Medium" panose="00000600000000000000" pitchFamily="2" charset="-78"/>
                </a:rPr>
                <a:t>خطة الدرس</a:t>
              </a:r>
              <a:endParaRPr lang="en-US" sz="1400" dirty="0">
                <a:solidFill>
                  <a:schemeClr val="bg1"/>
                </a:solidFill>
                <a:latin typeface="Tajawal Medium" panose="00000600000000000000" pitchFamily="2" charset="-78"/>
                <a:cs typeface="Tajawal Medium" panose="00000600000000000000" pitchFamily="2" charset="-78"/>
              </a:endParaRPr>
            </a:p>
          </p:txBody>
        </p:sp>
      </p:grpSp>
      <p:pic>
        <p:nvPicPr>
          <p:cNvPr id="27" name="Picture 26">
            <a:extLst>
              <a:ext uri="{FF2B5EF4-FFF2-40B4-BE49-F238E27FC236}">
                <a16:creationId xmlns:a16="http://schemas.microsoft.com/office/drawing/2014/main" id="{3E10FFE2-05BF-A018-DF80-3A0CB1287E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374" y="1676096"/>
            <a:ext cx="4973069" cy="2923829"/>
          </a:xfrm>
          <a:prstGeom prst="rect">
            <a:avLst/>
          </a:prstGeom>
          <a:blipFill>
            <a:blip r:embed="rId9"/>
            <a:stretch>
              <a:fillRect/>
            </a:stretch>
          </a:blipFill>
          <a:effectLst>
            <a:outerShdw blurRad="50800" dist="38100" dir="5400000" algn="t" rotWithShape="0">
              <a:srgbClr val="AE10C4">
                <a:alpha val="40000"/>
              </a:srgbClr>
            </a:outerShdw>
          </a:effectLst>
        </p:spPr>
      </p:pic>
      <p:pic>
        <p:nvPicPr>
          <p:cNvPr id="28" name="Picture 27">
            <a:extLst>
              <a:ext uri="{FF2B5EF4-FFF2-40B4-BE49-F238E27FC236}">
                <a16:creationId xmlns:a16="http://schemas.microsoft.com/office/drawing/2014/main" id="{452A4907-BE7B-0666-2D23-30D5F47A4F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37880" y="3174090"/>
            <a:ext cx="5315138" cy="2918193"/>
          </a:xfrm>
          <a:prstGeom prst="rect">
            <a:avLst/>
          </a:prstGeom>
          <a:effectLst>
            <a:outerShdw blurRad="50800" dist="38100" dir="5400000" algn="t" rotWithShape="0">
              <a:srgbClr val="AE10C4">
                <a:alpha val="40000"/>
              </a:srgbClr>
            </a:outerShdw>
          </a:effectLst>
        </p:spPr>
      </p:pic>
      <p:grpSp>
        <p:nvGrpSpPr>
          <p:cNvPr id="29" name="Group 28">
            <a:extLst>
              <a:ext uri="{FF2B5EF4-FFF2-40B4-BE49-F238E27FC236}">
                <a16:creationId xmlns:a16="http://schemas.microsoft.com/office/drawing/2014/main" id="{58C0C7C9-E917-45DB-3175-FB9A1A5F5D4D}"/>
              </a:ext>
            </a:extLst>
          </p:cNvPr>
          <p:cNvGrpSpPr/>
          <p:nvPr/>
        </p:nvGrpSpPr>
        <p:grpSpPr>
          <a:xfrm>
            <a:off x="9520236" y="5189039"/>
            <a:ext cx="1375064" cy="321054"/>
            <a:chOff x="9648548" y="5037614"/>
            <a:chExt cx="1375064" cy="321054"/>
          </a:xfrm>
        </p:grpSpPr>
        <p:sp>
          <p:nvSpPr>
            <p:cNvPr id="30" name="Rectangle: Rounded Corners 29">
              <a:extLst>
                <a:ext uri="{FF2B5EF4-FFF2-40B4-BE49-F238E27FC236}">
                  <a16:creationId xmlns:a16="http://schemas.microsoft.com/office/drawing/2014/main" id="{C2BB24BF-9A4A-2537-2ADC-D91949DEB61E}"/>
                </a:ext>
              </a:extLst>
            </p:cNvPr>
            <p:cNvSpPr/>
            <p:nvPr/>
          </p:nvSpPr>
          <p:spPr>
            <a:xfrm>
              <a:off x="9650138" y="5037614"/>
              <a:ext cx="1373474" cy="321054"/>
            </a:xfrm>
            <a:prstGeom prst="roundRect">
              <a:avLst>
                <a:gd name="adj" fmla="val 19145"/>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FB4DF004-E367-B1A2-AAC9-1BD8E8142C5F}"/>
                </a:ext>
              </a:extLst>
            </p:cNvPr>
            <p:cNvSpPr txBox="1"/>
            <p:nvPr/>
          </p:nvSpPr>
          <p:spPr>
            <a:xfrm>
              <a:off x="9648548" y="5040111"/>
              <a:ext cx="1373474" cy="307777"/>
            </a:xfrm>
            <a:prstGeom prst="rect">
              <a:avLst/>
            </a:prstGeom>
            <a:noFill/>
          </p:spPr>
          <p:txBody>
            <a:bodyPr wrap="square">
              <a:spAutoFit/>
            </a:bodyPr>
            <a:lstStyle/>
            <a:p>
              <a:pPr marL="12700" algn="ctr">
                <a:spcBef>
                  <a:spcPts val="95"/>
                </a:spcBef>
              </a:pPr>
              <a:r>
                <a:rPr lang="ar-KW" sz="1400" dirty="0">
                  <a:solidFill>
                    <a:schemeClr val="bg1"/>
                  </a:solidFill>
                  <a:latin typeface="Tajawal Medium" panose="00000600000000000000" pitchFamily="2" charset="-78"/>
                  <a:cs typeface="Tajawal Medium" panose="00000600000000000000" pitchFamily="2" charset="-78"/>
                </a:rPr>
                <a:t>الرسائل</a:t>
              </a:r>
              <a:endParaRPr lang="en-US" sz="1400" dirty="0">
                <a:solidFill>
                  <a:schemeClr val="bg1"/>
                </a:solidFill>
                <a:latin typeface="Tajawal Medium" panose="00000600000000000000" pitchFamily="2" charset="-78"/>
                <a:cs typeface="Tajawal Medium" panose="00000600000000000000" pitchFamily="2" charset="-78"/>
              </a:endParaRPr>
            </a:p>
          </p:txBody>
        </p:sp>
      </p:grpSp>
      <p:pic>
        <p:nvPicPr>
          <p:cNvPr id="32" name="Picture 31">
            <a:extLst>
              <a:ext uri="{FF2B5EF4-FFF2-40B4-BE49-F238E27FC236}">
                <a16:creationId xmlns:a16="http://schemas.microsoft.com/office/drawing/2014/main" id="{BB42BE40-75A3-C49D-38F1-B358DEA79B5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94564" y="1688657"/>
            <a:ext cx="4055037" cy="2918193"/>
          </a:xfrm>
          <a:prstGeom prst="rect">
            <a:avLst/>
          </a:prstGeom>
          <a:effectLst>
            <a:outerShdw blurRad="50800" dist="38100" dir="5400000" algn="t" rotWithShape="0">
              <a:srgbClr val="AE10C4">
                <a:alpha val="40000"/>
              </a:srgbClr>
            </a:outerShdw>
          </a:effectLst>
        </p:spPr>
      </p:pic>
      <p:grpSp>
        <p:nvGrpSpPr>
          <p:cNvPr id="33" name="Group 32">
            <a:extLst>
              <a:ext uri="{FF2B5EF4-FFF2-40B4-BE49-F238E27FC236}">
                <a16:creationId xmlns:a16="http://schemas.microsoft.com/office/drawing/2014/main" id="{0AFF5057-B064-03B9-88BF-719157F35996}"/>
              </a:ext>
            </a:extLst>
          </p:cNvPr>
          <p:cNvGrpSpPr/>
          <p:nvPr/>
        </p:nvGrpSpPr>
        <p:grpSpPr>
          <a:xfrm>
            <a:off x="5778604" y="2126435"/>
            <a:ext cx="1552799" cy="659155"/>
            <a:chOff x="5778604" y="2493469"/>
            <a:chExt cx="1552799" cy="659155"/>
          </a:xfrm>
        </p:grpSpPr>
        <p:sp>
          <p:nvSpPr>
            <p:cNvPr id="34" name="Rectangle: Rounded Corners 33">
              <a:extLst>
                <a:ext uri="{FF2B5EF4-FFF2-40B4-BE49-F238E27FC236}">
                  <a16:creationId xmlns:a16="http://schemas.microsoft.com/office/drawing/2014/main" id="{42AC8747-42E5-E594-1700-D503F25EF050}"/>
                </a:ext>
              </a:extLst>
            </p:cNvPr>
            <p:cNvSpPr/>
            <p:nvPr/>
          </p:nvSpPr>
          <p:spPr>
            <a:xfrm>
              <a:off x="5810717" y="2493469"/>
              <a:ext cx="1497581" cy="659155"/>
            </a:xfrm>
            <a:prstGeom prst="roundRect">
              <a:avLst>
                <a:gd name="adj" fmla="val 8172"/>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8152D071-C8C5-4D4A-028A-CEA93840DBAA}"/>
                </a:ext>
              </a:extLst>
            </p:cNvPr>
            <p:cNvSpPr txBox="1">
              <a:spLocks/>
            </p:cNvSpPr>
            <p:nvPr/>
          </p:nvSpPr>
          <p:spPr>
            <a:xfrm>
              <a:off x="5778604" y="2551678"/>
              <a:ext cx="1552799" cy="523220"/>
            </a:xfrm>
            <a:prstGeom prst="rect">
              <a:avLst/>
            </a:prstGeom>
            <a:noFill/>
          </p:spPr>
          <p:txBody>
            <a:bodyPr wrap="square">
              <a:spAutoFit/>
            </a:bodyPr>
            <a:lstStyle/>
            <a:p>
              <a:pPr marL="12700" algn="ctr">
                <a:lnSpc>
                  <a:spcPct val="100000"/>
                </a:lnSpc>
                <a:spcBef>
                  <a:spcPts val="95"/>
                </a:spcBef>
              </a:pPr>
              <a:r>
                <a:rPr lang="ar-KW" sz="1400" dirty="0">
                  <a:solidFill>
                    <a:schemeClr val="bg1"/>
                  </a:solidFill>
                  <a:latin typeface="Tajawal Medium" panose="00000600000000000000" pitchFamily="2" charset="-78"/>
                  <a:cs typeface="Tajawal Medium" panose="00000600000000000000" pitchFamily="2" charset="-78"/>
                </a:rPr>
                <a:t>الحضور والجدول الزمني</a:t>
              </a:r>
              <a:endParaRPr lang="en-US" sz="1400" dirty="0">
                <a:solidFill>
                  <a:schemeClr val="bg1"/>
                </a:solidFill>
                <a:latin typeface="Tajawal Medium" panose="00000600000000000000" pitchFamily="2" charset="-78"/>
                <a:cs typeface="Tajawal Medium" panose="00000600000000000000" pitchFamily="2" charset="-78"/>
              </a:endParaRPr>
            </a:p>
          </p:txBody>
        </p:sp>
      </p:grpSp>
    </p:spTree>
    <p:extLst>
      <p:ext uri="{BB962C8B-B14F-4D97-AF65-F5344CB8AC3E}">
        <p14:creationId xmlns:p14="http://schemas.microsoft.com/office/powerpoint/2010/main" val="941465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4763EB-C4C6-AE72-E9AC-851BAC1DD3CC}"/>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A59294E5-B8F8-A744-B1D0-6D66DF69A097}"/>
              </a:ext>
            </a:extLst>
          </p:cNvPr>
          <p:cNvGrpSpPr>
            <a:grpSpLocks/>
          </p:cNvGrpSpPr>
          <p:nvPr/>
        </p:nvGrpSpPr>
        <p:grpSpPr>
          <a:xfrm flipH="1">
            <a:off x="1" y="1"/>
            <a:ext cx="12191999" cy="6861095"/>
            <a:chOff x="1" y="1"/>
            <a:chExt cx="12191999" cy="6861095"/>
          </a:xfrm>
          <a:solidFill>
            <a:srgbClr val="FCF5FD"/>
          </a:solidFill>
        </p:grpSpPr>
        <p:sp>
          <p:nvSpPr>
            <p:cNvPr id="6" name="Freeform: Shape 5">
              <a:extLst>
                <a:ext uri="{FF2B5EF4-FFF2-40B4-BE49-F238E27FC236}">
                  <a16:creationId xmlns:a16="http://schemas.microsoft.com/office/drawing/2014/main" id="{10AF07DE-02E0-FE0E-83FC-4984A3892F4C}"/>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7" name="Freeform: Shape 6">
              <a:extLst>
                <a:ext uri="{FF2B5EF4-FFF2-40B4-BE49-F238E27FC236}">
                  <a16:creationId xmlns:a16="http://schemas.microsoft.com/office/drawing/2014/main" id="{16E5865D-3A5F-2C91-741C-F9AD2BCF5CA3}"/>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8" name="Freeform: Shape 7">
              <a:extLst>
                <a:ext uri="{FF2B5EF4-FFF2-40B4-BE49-F238E27FC236}">
                  <a16:creationId xmlns:a16="http://schemas.microsoft.com/office/drawing/2014/main" id="{107EE89F-27FB-32C9-B856-F9B531917907}"/>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9" name="Graphic 18">
              <a:extLst>
                <a:ext uri="{FF2B5EF4-FFF2-40B4-BE49-F238E27FC236}">
                  <a16:creationId xmlns:a16="http://schemas.microsoft.com/office/drawing/2014/main" id="{1D1FBA7D-BD50-7789-FCD7-A333696F6C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5CFC1E72-260B-FE08-3392-872E181BC174}"/>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33971018-42E1-5EC5-E636-B9C2DECE9403}"/>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E31B229B-B6A9-4713-E65B-08A995238926}"/>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3648DFE-6C7E-8254-C316-739DCC7BEC8E}"/>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80D8E648-B21A-7348-0D24-8721AA914D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C14518BD-8130-9642-01B4-FD173CCB3A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2" name="object 109">
            <a:extLst>
              <a:ext uri="{FF2B5EF4-FFF2-40B4-BE49-F238E27FC236}">
                <a16:creationId xmlns:a16="http://schemas.microsoft.com/office/drawing/2014/main" id="{B564791E-D399-253B-9BB4-23672725910F}"/>
              </a:ext>
            </a:extLst>
          </p:cNvPr>
          <p:cNvSpPr txBox="1"/>
          <p:nvPr/>
        </p:nvSpPr>
        <p:spPr>
          <a:xfrm>
            <a:off x="6398554" y="1139957"/>
            <a:ext cx="5495130" cy="961161"/>
          </a:xfrm>
          <a:prstGeom prst="rect">
            <a:avLst/>
          </a:prstGeom>
          <a:noFill/>
        </p:spPr>
        <p:txBody>
          <a:bodyPr vert="horz" wrap="square" lIns="0" tIns="189865" rIns="0" bIns="0" rtlCol="0">
            <a:spAutoFit/>
          </a:bodyPr>
          <a:lstStyle/>
          <a:p>
            <a:pPr marL="182880" algn="r" rtl="1"/>
            <a:r>
              <a:rPr lang="ar-EG" sz="2500" b="1" dirty="0">
                <a:solidFill>
                  <a:srgbClr val="AE10C4"/>
                </a:solidFill>
                <a:latin typeface="Tajawal" panose="00000500000000000000" pitchFamily="2" charset="-78"/>
                <a:cs typeface="Tajawal" panose="00000500000000000000" pitchFamily="2" charset="-78"/>
              </a:rPr>
              <a:t>تطبيق الهاتف المحمول</a:t>
            </a:r>
            <a:endParaRPr lang="en-US" sz="2500" b="1" dirty="0">
              <a:solidFill>
                <a:srgbClr val="AE10C4"/>
              </a:solidFill>
              <a:latin typeface="Tajawal" panose="00000500000000000000" pitchFamily="2" charset="-78"/>
              <a:cs typeface="Tajawal" panose="00000500000000000000" pitchFamily="2" charset="-78"/>
            </a:endParaRPr>
          </a:p>
          <a:p>
            <a:pPr marL="182880" algn="r" rtl="1"/>
            <a:r>
              <a:rPr lang="ar-EG" sz="2500" b="1" dirty="0">
                <a:solidFill>
                  <a:srgbClr val="AE10C4"/>
                </a:solidFill>
                <a:latin typeface="Tajawal" panose="00000500000000000000" pitchFamily="2" charset="-78"/>
                <a:cs typeface="Tajawal" panose="00000500000000000000" pitchFamily="2" charset="-78"/>
              </a:rPr>
              <a:t>(</a:t>
            </a:r>
            <a:r>
              <a:rPr lang="en-US" sz="2500" b="1" dirty="0">
                <a:solidFill>
                  <a:srgbClr val="AE10C4"/>
                </a:solidFill>
                <a:latin typeface="Tajawal" panose="00000500000000000000" pitchFamily="2" charset="-78"/>
                <a:cs typeface="Tajawal" panose="00000500000000000000" pitchFamily="2" charset="-78"/>
              </a:rPr>
              <a:t> </a:t>
            </a:r>
            <a:r>
              <a:rPr lang="ar-EG" sz="2500" b="1" dirty="0">
                <a:solidFill>
                  <a:srgbClr val="AE10C4"/>
                </a:solidFill>
                <a:latin typeface="Tajawal" panose="00000500000000000000" pitchFamily="2" charset="-78"/>
                <a:cs typeface="Tajawal" panose="00000500000000000000" pitchFamily="2" charset="-78"/>
              </a:rPr>
              <a:t>طالب - أولياء الأمور</a:t>
            </a:r>
            <a:r>
              <a:rPr lang="en-US" sz="2500" b="1" dirty="0">
                <a:solidFill>
                  <a:srgbClr val="AE10C4"/>
                </a:solidFill>
                <a:latin typeface="Tajawal" panose="00000500000000000000" pitchFamily="2" charset="-78"/>
                <a:cs typeface="Tajawal" panose="00000500000000000000" pitchFamily="2" charset="-78"/>
              </a:rPr>
              <a:t> </a:t>
            </a:r>
            <a:r>
              <a:rPr lang="ar-EG" sz="2500" b="1" dirty="0">
                <a:solidFill>
                  <a:srgbClr val="AE10C4"/>
                </a:solidFill>
                <a:latin typeface="Tajawal" panose="00000500000000000000" pitchFamily="2" charset="-78"/>
                <a:cs typeface="Tajawal" panose="00000500000000000000" pitchFamily="2" charset="-78"/>
              </a:rPr>
              <a:t>)</a:t>
            </a:r>
            <a:endParaRPr lang="en-US" sz="2500" dirty="0">
              <a:solidFill>
                <a:srgbClr val="AE10C4"/>
              </a:solidFill>
              <a:latin typeface="Tajawal" panose="00000500000000000000" pitchFamily="2" charset="-78"/>
              <a:cs typeface="Tajawal" panose="00000500000000000000" pitchFamily="2" charset="-78"/>
            </a:endParaRPr>
          </a:p>
        </p:txBody>
      </p:sp>
      <p:sp>
        <p:nvSpPr>
          <p:cNvPr id="3" name="TextBox 2">
            <a:extLst>
              <a:ext uri="{FF2B5EF4-FFF2-40B4-BE49-F238E27FC236}">
                <a16:creationId xmlns:a16="http://schemas.microsoft.com/office/drawing/2014/main" id="{6FED64D1-CB2D-5055-CA5D-091691EB08F3}"/>
              </a:ext>
            </a:extLst>
          </p:cNvPr>
          <p:cNvSpPr txBox="1"/>
          <p:nvPr/>
        </p:nvSpPr>
        <p:spPr>
          <a:xfrm>
            <a:off x="6670255" y="2398527"/>
            <a:ext cx="5134525" cy="2652842"/>
          </a:xfrm>
          <a:prstGeom prst="rect">
            <a:avLst/>
          </a:prstGeom>
          <a:noFill/>
        </p:spPr>
        <p:txBody>
          <a:bodyPr wrap="square">
            <a:spAutoFit/>
          </a:bodyPr>
          <a:lstStyle/>
          <a:p>
            <a:pPr marL="182880" marR="116205" indent="-182880" algn="just" rtl="1">
              <a:lnSpc>
                <a:spcPct val="130600"/>
              </a:lnSpc>
              <a:spcBef>
                <a:spcPts val="12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يستطيع الطالب وأولياء الأمور متابعة دراسته وواجباته والمصادر الإضافية.</a:t>
            </a:r>
          </a:p>
          <a:p>
            <a:pPr marL="182880" marR="116205" indent="-182880" algn="just" rtl="1">
              <a:lnSpc>
                <a:spcPct val="130600"/>
              </a:lnSpc>
              <a:spcBef>
                <a:spcPts val="12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يستطيع الطالب وأولياء الأمور متابعة درجاته وتقييماته.</a:t>
            </a:r>
          </a:p>
          <a:p>
            <a:pPr marL="182880" marR="116205" indent="-182880" algn="just" rtl="1">
              <a:lnSpc>
                <a:spcPct val="130600"/>
              </a:lnSpc>
              <a:spcBef>
                <a:spcPts val="12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يستطيع الطالب وأولياء الأمور الاطّلاع على الجدول الدراسي والغيابات.</a:t>
            </a:r>
          </a:p>
          <a:p>
            <a:pPr marL="182880" marR="116205" indent="-182880" algn="just" rtl="1">
              <a:lnSpc>
                <a:spcPct val="130600"/>
              </a:lnSpc>
              <a:spcBef>
                <a:spcPts val="12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يستطيع أولياء الأمور حجز اللقاءات الفردية أو اجتماعات أولياء الأمور مع المعلمين.</a:t>
            </a:r>
          </a:p>
        </p:txBody>
      </p:sp>
      <p:pic>
        <p:nvPicPr>
          <p:cNvPr id="22" name="Graphic 21">
            <a:extLst>
              <a:ext uri="{FF2B5EF4-FFF2-40B4-BE49-F238E27FC236}">
                <a16:creationId xmlns:a16="http://schemas.microsoft.com/office/drawing/2014/main" id="{A12F192E-1B13-1FDF-1881-569834C8C3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92304" y="1143000"/>
            <a:ext cx="5407742" cy="4572000"/>
          </a:xfrm>
          <a:prstGeom prst="rect">
            <a:avLst/>
          </a:prstGeom>
        </p:spPr>
      </p:pic>
      <p:pic>
        <p:nvPicPr>
          <p:cNvPr id="4" name="Picture 3">
            <a:extLst>
              <a:ext uri="{FF2B5EF4-FFF2-40B4-BE49-F238E27FC236}">
                <a16:creationId xmlns:a16="http://schemas.microsoft.com/office/drawing/2014/main" id="{54BD2BB6-B6AC-A30B-A0D0-A5F9060CA84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777398">
            <a:off x="-282397" y="595311"/>
            <a:ext cx="7556500" cy="5667375"/>
          </a:xfrm>
          <a:prstGeom prst="rect">
            <a:avLst/>
          </a:prstGeom>
          <a:effectLst>
            <a:outerShdw blurRad="50800" dist="38100" dir="5400000" algn="t" rotWithShape="0">
              <a:srgbClr val="AE10C4">
                <a:alpha val="40000"/>
              </a:srgbClr>
            </a:outerShdw>
          </a:effectLst>
        </p:spPr>
      </p:pic>
    </p:spTree>
    <p:extLst>
      <p:ext uri="{BB962C8B-B14F-4D97-AF65-F5344CB8AC3E}">
        <p14:creationId xmlns:p14="http://schemas.microsoft.com/office/powerpoint/2010/main" val="1767833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66B04C-077D-1432-705D-99546738A5D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9336113-FAA3-9551-D4A6-AEFB71EE5AA2}"/>
              </a:ext>
            </a:extLst>
          </p:cNvPr>
          <p:cNvGrpSpPr>
            <a:grpSpLocks/>
          </p:cNvGrpSpPr>
          <p:nvPr/>
        </p:nvGrpSpPr>
        <p:grpSpPr>
          <a:xfrm flipH="1">
            <a:off x="1" y="1"/>
            <a:ext cx="12191999" cy="6861095"/>
            <a:chOff x="1" y="1"/>
            <a:chExt cx="12191999" cy="6861095"/>
          </a:xfrm>
          <a:solidFill>
            <a:srgbClr val="FCF5FD"/>
          </a:solidFill>
        </p:grpSpPr>
        <p:sp>
          <p:nvSpPr>
            <p:cNvPr id="4" name="Freeform: Shape 3">
              <a:extLst>
                <a:ext uri="{FF2B5EF4-FFF2-40B4-BE49-F238E27FC236}">
                  <a16:creationId xmlns:a16="http://schemas.microsoft.com/office/drawing/2014/main" id="{E34757F4-F9EC-E182-76BE-E3E4BC03CBFD}"/>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6" name="Freeform: Shape 5">
              <a:extLst>
                <a:ext uri="{FF2B5EF4-FFF2-40B4-BE49-F238E27FC236}">
                  <a16:creationId xmlns:a16="http://schemas.microsoft.com/office/drawing/2014/main" id="{7B4E995E-1E4D-8D88-A8F2-EC2EBB7C2F9F}"/>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7" name="Freeform: Shape 6">
              <a:extLst>
                <a:ext uri="{FF2B5EF4-FFF2-40B4-BE49-F238E27FC236}">
                  <a16:creationId xmlns:a16="http://schemas.microsoft.com/office/drawing/2014/main" id="{658DEBFB-0FC2-74D3-E18D-D71CE2E8951E}"/>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8" name="Graphic 7">
              <a:extLst>
                <a:ext uri="{FF2B5EF4-FFF2-40B4-BE49-F238E27FC236}">
                  <a16:creationId xmlns:a16="http://schemas.microsoft.com/office/drawing/2014/main" id="{744D3B48-402C-E68C-DD6C-F25E19CA1F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EC7BA41C-75A2-D019-5A9B-AC9D5AF8B7CA}"/>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3B7B8EC1-4009-B749-2788-19B8D3AD01B8}"/>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406D518B-0CA5-07FA-0EB1-590FB1E50998}"/>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20ADF8E-B48A-29EE-0926-2CBAAB3902DE}"/>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1EADD425-368D-6A8C-306F-E5CFEC5E43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60138B97-4A5E-4CC4-F6D6-1FE2607510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3" name="TextBox 2">
            <a:extLst>
              <a:ext uri="{FF2B5EF4-FFF2-40B4-BE49-F238E27FC236}">
                <a16:creationId xmlns:a16="http://schemas.microsoft.com/office/drawing/2014/main" id="{F0849AD0-15DB-E899-B134-FDC4E3835129}"/>
              </a:ext>
            </a:extLst>
          </p:cNvPr>
          <p:cNvSpPr txBox="1"/>
          <p:nvPr/>
        </p:nvSpPr>
        <p:spPr>
          <a:xfrm>
            <a:off x="6670255" y="2030977"/>
            <a:ext cx="5134525" cy="2955233"/>
          </a:xfrm>
          <a:prstGeom prst="rect">
            <a:avLst/>
          </a:prstGeom>
          <a:noFill/>
        </p:spPr>
        <p:txBody>
          <a:bodyPr wrap="square">
            <a:spAutoFit/>
          </a:bodyPr>
          <a:lstStyle/>
          <a:p>
            <a:pPr marL="182880" marR="116205" indent="-182880" algn="just" rtl="1">
              <a:lnSpc>
                <a:spcPct val="130600"/>
              </a:lnSpc>
              <a:spcBef>
                <a:spcPts val="12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يستطيع أولياء الأمور إرسال الرسائل إلى المعلمين واستقبال الرسائل والإشعارات.</a:t>
            </a:r>
          </a:p>
          <a:p>
            <a:pPr marL="182880" marR="116205" indent="-182880" algn="just" rtl="1">
              <a:lnSpc>
                <a:spcPct val="130600"/>
              </a:lnSpc>
              <a:spcBef>
                <a:spcPts val="12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يستطيع الطلاب حضور الدروس الافتراضية مع المعلم من خلال النظام باستخدام تطبيق </a:t>
            </a:r>
            <a:r>
              <a:rPr lang="en-US" sz="1500" dirty="0">
                <a:solidFill>
                  <a:srgbClr val="245065"/>
                </a:solidFill>
                <a:latin typeface="Tajawal Medium" panose="00000600000000000000" pitchFamily="2" charset="-78"/>
                <a:cs typeface="Tajawal Medium" panose="00000600000000000000" pitchFamily="2" charset="-78"/>
              </a:rPr>
              <a:t>Microsoft Teams </a:t>
            </a:r>
            <a:r>
              <a:rPr lang="ar-SA" sz="1500" dirty="0">
                <a:solidFill>
                  <a:srgbClr val="245065"/>
                </a:solidFill>
                <a:latin typeface="Tajawal Medium" panose="00000600000000000000" pitchFamily="2" charset="-78"/>
                <a:cs typeface="Tajawal Medium" panose="00000600000000000000" pitchFamily="2" charset="-78"/>
              </a:rPr>
              <a:t>أو </a:t>
            </a:r>
            <a:r>
              <a:rPr lang="en-US" sz="1500" dirty="0">
                <a:solidFill>
                  <a:srgbClr val="245065"/>
                </a:solidFill>
                <a:latin typeface="Tajawal Medium" panose="00000600000000000000" pitchFamily="2" charset="-78"/>
                <a:cs typeface="Tajawal Medium" panose="00000600000000000000" pitchFamily="2" charset="-78"/>
              </a:rPr>
              <a:t>Big Blue Button.</a:t>
            </a:r>
          </a:p>
          <a:p>
            <a:pPr marL="182880" marR="116205" indent="-182880" algn="just" rtl="1">
              <a:lnSpc>
                <a:spcPct val="130600"/>
              </a:lnSpc>
              <a:spcBef>
                <a:spcPts val="12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يستطيع أولياء الأمور إرسال طلب بعدم صعود الطالب إلى الحافلة.</a:t>
            </a:r>
          </a:p>
          <a:p>
            <a:pPr marL="182880" marR="116205" indent="-182880" algn="just" rtl="1">
              <a:lnSpc>
                <a:spcPct val="130600"/>
              </a:lnSpc>
              <a:spcBef>
                <a:spcPts val="12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يستطيع أولياء الأمور دفع رسوم الحضانة إلكترونيًا.</a:t>
            </a:r>
          </a:p>
        </p:txBody>
      </p:sp>
      <p:pic>
        <p:nvPicPr>
          <p:cNvPr id="22" name="Graphic 21">
            <a:extLst>
              <a:ext uri="{FF2B5EF4-FFF2-40B4-BE49-F238E27FC236}">
                <a16:creationId xmlns:a16="http://schemas.microsoft.com/office/drawing/2014/main" id="{D37A4268-EB56-73CC-77AC-D666100938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92304" y="1143000"/>
            <a:ext cx="5407742" cy="4572000"/>
          </a:xfrm>
          <a:prstGeom prst="rect">
            <a:avLst/>
          </a:prstGeom>
        </p:spPr>
      </p:pic>
      <p:pic>
        <p:nvPicPr>
          <p:cNvPr id="5" name="Picture 4">
            <a:extLst>
              <a:ext uri="{FF2B5EF4-FFF2-40B4-BE49-F238E27FC236}">
                <a16:creationId xmlns:a16="http://schemas.microsoft.com/office/drawing/2014/main" id="{D486D159-9B45-85BA-B740-6E1052895B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00000">
            <a:off x="573177" y="1314032"/>
            <a:ext cx="5852159" cy="4389120"/>
          </a:xfrm>
          <a:prstGeom prst="rect">
            <a:avLst/>
          </a:prstGeom>
          <a:effectLst>
            <a:outerShdw blurRad="50800" dist="38100" dir="5400000" algn="t" rotWithShape="0">
              <a:srgbClr val="AE10C4">
                <a:alpha val="40000"/>
              </a:srgbClr>
            </a:outerShdw>
          </a:effectLst>
        </p:spPr>
      </p:pic>
    </p:spTree>
    <p:extLst>
      <p:ext uri="{BB962C8B-B14F-4D97-AF65-F5344CB8AC3E}">
        <p14:creationId xmlns:p14="http://schemas.microsoft.com/office/powerpoint/2010/main" val="1797515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508571-F6A7-4A73-4295-689BEECA48B3}"/>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BF9C34DF-D9C1-13C9-F09A-3CCF889EC2FB}"/>
              </a:ext>
            </a:extLst>
          </p:cNvPr>
          <p:cNvGrpSpPr>
            <a:grpSpLocks/>
          </p:cNvGrpSpPr>
          <p:nvPr/>
        </p:nvGrpSpPr>
        <p:grpSpPr>
          <a:xfrm flipH="1">
            <a:off x="1" y="1"/>
            <a:ext cx="12191999" cy="6861095"/>
            <a:chOff x="1" y="1"/>
            <a:chExt cx="12191999" cy="6861095"/>
          </a:xfrm>
          <a:solidFill>
            <a:srgbClr val="FCF5FD"/>
          </a:solidFill>
        </p:grpSpPr>
        <p:sp>
          <p:nvSpPr>
            <p:cNvPr id="11" name="Freeform: Shape 10">
              <a:extLst>
                <a:ext uri="{FF2B5EF4-FFF2-40B4-BE49-F238E27FC236}">
                  <a16:creationId xmlns:a16="http://schemas.microsoft.com/office/drawing/2014/main" id="{DFEA0163-FF4A-D1CB-7AD5-0C95924E9B67}"/>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2" name="Freeform: Shape 11">
              <a:extLst>
                <a:ext uri="{FF2B5EF4-FFF2-40B4-BE49-F238E27FC236}">
                  <a16:creationId xmlns:a16="http://schemas.microsoft.com/office/drawing/2014/main" id="{B1BF7577-6048-080F-106A-0C4D96FA9E9B}"/>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8" name="Freeform: Shape 17">
              <a:extLst>
                <a:ext uri="{FF2B5EF4-FFF2-40B4-BE49-F238E27FC236}">
                  <a16:creationId xmlns:a16="http://schemas.microsoft.com/office/drawing/2014/main" id="{48B5F479-BDE7-A781-FF59-2C0EFA8B263A}"/>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9" name="Graphic 18">
              <a:extLst>
                <a:ext uri="{FF2B5EF4-FFF2-40B4-BE49-F238E27FC236}">
                  <a16:creationId xmlns:a16="http://schemas.microsoft.com/office/drawing/2014/main" id="{C502CEF8-2362-6606-2A58-B89879BD63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33A01241-FC51-686C-A301-639434025D86}"/>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7A3BCC08-A557-B6AC-43D6-542C17DD6C79}"/>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1E278A48-B4E0-AB64-72FC-6532A69FFB7A}"/>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03E87A6-CDCD-AD37-77B4-8D4E5F6A2E52}"/>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02BC8131-F1C5-EE29-CAC3-67F7207F04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7F8596FB-B900-B4C2-007E-7201FAE0EC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2" name="object 109">
            <a:extLst>
              <a:ext uri="{FF2B5EF4-FFF2-40B4-BE49-F238E27FC236}">
                <a16:creationId xmlns:a16="http://schemas.microsoft.com/office/drawing/2014/main" id="{A8083A96-2995-5304-FEC4-125148C0CCFE}"/>
              </a:ext>
            </a:extLst>
          </p:cNvPr>
          <p:cNvSpPr txBox="1"/>
          <p:nvPr/>
        </p:nvSpPr>
        <p:spPr>
          <a:xfrm>
            <a:off x="7176303" y="839420"/>
            <a:ext cx="4730447" cy="576440"/>
          </a:xfrm>
          <a:prstGeom prst="rect">
            <a:avLst/>
          </a:prstGeom>
          <a:noFill/>
        </p:spPr>
        <p:txBody>
          <a:bodyPr vert="horz" wrap="square" lIns="0" tIns="189865" rIns="0" bIns="0" rtlCol="0">
            <a:spAutoFit/>
          </a:bodyPr>
          <a:lstStyle/>
          <a:p>
            <a:pPr marL="182880" algn="r" rtl="1"/>
            <a:r>
              <a:rPr lang="ar-EG" sz="2500" dirty="0">
                <a:solidFill>
                  <a:srgbClr val="AE10C4"/>
                </a:solidFill>
                <a:latin typeface="Tajawal ExtraBold" panose="00000800000000000000" pitchFamily="2" charset="-78"/>
                <a:cs typeface="Tajawal ExtraBold" panose="00000800000000000000" pitchFamily="2" charset="-78"/>
              </a:rPr>
              <a:t>تطبيق هاتف ولي الأمر</a:t>
            </a:r>
            <a:endParaRPr lang="en-US" sz="2500" dirty="0">
              <a:solidFill>
                <a:srgbClr val="AE10C4"/>
              </a:solidFill>
              <a:latin typeface="Tajawal ExtraBold" panose="00000800000000000000" pitchFamily="2" charset="-78"/>
              <a:cs typeface="Tajawal ExtraBold" panose="00000800000000000000" pitchFamily="2" charset="-78"/>
            </a:endParaRPr>
          </a:p>
        </p:txBody>
      </p:sp>
      <p:sp>
        <p:nvSpPr>
          <p:cNvPr id="3" name="TextBox 2">
            <a:extLst>
              <a:ext uri="{FF2B5EF4-FFF2-40B4-BE49-F238E27FC236}">
                <a16:creationId xmlns:a16="http://schemas.microsoft.com/office/drawing/2014/main" id="{0CF84BD6-0864-5B88-D381-86535A604B6B}"/>
              </a:ext>
            </a:extLst>
          </p:cNvPr>
          <p:cNvSpPr txBox="1"/>
          <p:nvPr/>
        </p:nvSpPr>
        <p:spPr>
          <a:xfrm>
            <a:off x="7289041" y="1654877"/>
            <a:ext cx="4517231" cy="4008854"/>
          </a:xfrm>
          <a:prstGeom prst="rect">
            <a:avLst/>
          </a:prstGeom>
          <a:noFill/>
        </p:spPr>
        <p:txBody>
          <a:bodyPr wrap="square">
            <a:spAutoFit/>
          </a:bodyPr>
          <a:lstStyle/>
          <a:p>
            <a:pPr marL="12700" marR="116205" algn="r" rtl="1">
              <a:lnSpc>
                <a:spcPct val="130600"/>
              </a:lnSpc>
              <a:spcBef>
                <a:spcPts val="95"/>
              </a:spcBef>
              <a:buClr>
                <a:srgbClr val="DE3217"/>
              </a:buClr>
              <a:buSzPct val="115000"/>
            </a:pPr>
            <a:r>
              <a:rPr lang="ar-SA" sz="1500" dirty="0">
                <a:solidFill>
                  <a:srgbClr val="245065"/>
                </a:solidFill>
                <a:latin typeface="Tajawal Medium" panose="00000600000000000000" pitchFamily="2" charset="-78"/>
                <a:cs typeface="Tajawal Medium" panose="00000600000000000000" pitchFamily="2" charset="-78"/>
              </a:rPr>
              <a:t>يتمكن المدرس من :</a:t>
            </a:r>
          </a:p>
          <a:p>
            <a:pPr marL="182880" marR="116205" indent="-182880" algn="r" rtl="1">
              <a:lnSpc>
                <a:spcPct val="130600"/>
              </a:lnSpc>
              <a:spcBef>
                <a:spcPts val="95"/>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عرض جدول الحصص الخاص به.</a:t>
            </a:r>
          </a:p>
          <a:p>
            <a:pPr marL="182880" marR="116205" indent="-182880" algn="r"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 إضافة درجات الطلاب.</a:t>
            </a:r>
          </a:p>
          <a:p>
            <a:pPr marL="182880" marR="116205" indent="-182880" algn="r"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بدء جلسة عمل عبر الإنترنت مع طلاب الصف.</a:t>
            </a:r>
          </a:p>
          <a:p>
            <a:pPr marL="182880" marR="116205" indent="-182880" algn="r"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إضافة دروس وواجبات وموارد إضافية للطلاب</a:t>
            </a:r>
          </a:p>
          <a:p>
            <a:pPr marL="182880" marR="116205" indent="-182880" algn="r"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تسجيل الحضور والغياب للطلاب.</a:t>
            </a:r>
          </a:p>
          <a:p>
            <a:pPr marL="182880" marR="116205" indent="-182880" algn="r"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عرض رسائل أولياء الأمور والتواصل معهم مباشرةً.</a:t>
            </a:r>
          </a:p>
          <a:p>
            <a:pPr marL="182880" marR="116205" indent="-182880" algn="r"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جدولة مواعيد المقابلات المتاحة للمقابلات الفردية مع أولياء الأمور.</a:t>
            </a:r>
          </a:p>
          <a:p>
            <a:pPr marL="182880" marR="116205" indent="-182880" algn="r"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متابعة طلبات اجتماعات أولياء الأمور.</a:t>
            </a:r>
          </a:p>
        </p:txBody>
      </p:sp>
      <p:pic>
        <p:nvPicPr>
          <p:cNvPr id="5" name="Picture 4">
            <a:extLst>
              <a:ext uri="{FF2B5EF4-FFF2-40B4-BE49-F238E27FC236}">
                <a16:creationId xmlns:a16="http://schemas.microsoft.com/office/drawing/2014/main" id="{B41A95A9-9049-A8B9-11E6-194A711219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765513">
            <a:off x="-535108" y="376556"/>
            <a:ext cx="7556500" cy="5667375"/>
          </a:xfrm>
          <a:prstGeom prst="rect">
            <a:avLst/>
          </a:prstGeom>
          <a:effectLst>
            <a:outerShdw blurRad="50800" dist="38100" dir="5400000" algn="t" rotWithShape="0">
              <a:srgbClr val="AE10C4">
                <a:alpha val="40000"/>
              </a:srgbClr>
            </a:outerShdw>
          </a:effectLst>
        </p:spPr>
      </p:pic>
    </p:spTree>
    <p:extLst>
      <p:ext uri="{BB962C8B-B14F-4D97-AF65-F5344CB8AC3E}">
        <p14:creationId xmlns:p14="http://schemas.microsoft.com/office/powerpoint/2010/main" val="2305881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B083CB-C880-F4F2-8088-15C04F1FC7D6}"/>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7FB2FAE5-87B1-5A03-0AAC-24AB0523A669}"/>
              </a:ext>
            </a:extLst>
          </p:cNvPr>
          <p:cNvGrpSpPr>
            <a:grpSpLocks/>
          </p:cNvGrpSpPr>
          <p:nvPr/>
        </p:nvGrpSpPr>
        <p:grpSpPr>
          <a:xfrm flipH="1">
            <a:off x="1" y="1"/>
            <a:ext cx="12191999" cy="6861095"/>
            <a:chOff x="1" y="1"/>
            <a:chExt cx="12191999" cy="6861095"/>
          </a:xfrm>
          <a:solidFill>
            <a:srgbClr val="FCF5FD"/>
          </a:solidFill>
        </p:grpSpPr>
        <p:sp>
          <p:nvSpPr>
            <p:cNvPr id="9" name="Freeform: Shape 8">
              <a:extLst>
                <a:ext uri="{FF2B5EF4-FFF2-40B4-BE49-F238E27FC236}">
                  <a16:creationId xmlns:a16="http://schemas.microsoft.com/office/drawing/2014/main" id="{250ED4FB-1A5C-0F78-EC8E-D3CAE8EB1C60}"/>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30" name="Freeform: Shape 29">
              <a:extLst>
                <a:ext uri="{FF2B5EF4-FFF2-40B4-BE49-F238E27FC236}">
                  <a16:creationId xmlns:a16="http://schemas.microsoft.com/office/drawing/2014/main" id="{F0666AAC-6E88-6FA3-0550-8A8C78092116}"/>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31" name="Freeform: Shape 30">
              <a:extLst>
                <a:ext uri="{FF2B5EF4-FFF2-40B4-BE49-F238E27FC236}">
                  <a16:creationId xmlns:a16="http://schemas.microsoft.com/office/drawing/2014/main" id="{C2E2C411-9CB8-5429-FE33-41F1B62D0D14}"/>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32" name="Graphic 31">
              <a:extLst>
                <a:ext uri="{FF2B5EF4-FFF2-40B4-BE49-F238E27FC236}">
                  <a16:creationId xmlns:a16="http://schemas.microsoft.com/office/drawing/2014/main" id="{CEB30871-661E-3BBC-EAFB-35A834046C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638E330D-0B80-CF0A-0615-B16E87754E4D}"/>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9DEFB9E4-27B7-51CE-91F7-0537F4C7485A}"/>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7280F7A0-FE95-F632-564E-B9694F8C18F5}"/>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8645BEA-8C5F-0B87-7A71-E670DC866AEA}"/>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599E6A9A-893B-C722-3397-B11FE297C4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E8305963-EC0F-9100-1D10-E437FB6B72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398" y="107381"/>
            <a:ext cx="11887180" cy="889685"/>
          </a:xfrm>
          <a:prstGeom prst="rect">
            <a:avLst/>
          </a:prstGeom>
        </p:spPr>
      </p:pic>
      <p:sp>
        <p:nvSpPr>
          <p:cNvPr id="2" name="object 109">
            <a:extLst>
              <a:ext uri="{FF2B5EF4-FFF2-40B4-BE49-F238E27FC236}">
                <a16:creationId xmlns:a16="http://schemas.microsoft.com/office/drawing/2014/main" id="{457E55D2-4080-13FF-9EF3-19C1F75AD842}"/>
              </a:ext>
            </a:extLst>
          </p:cNvPr>
          <p:cNvSpPr txBox="1"/>
          <p:nvPr/>
        </p:nvSpPr>
        <p:spPr>
          <a:xfrm>
            <a:off x="6399942" y="1301376"/>
            <a:ext cx="5406332" cy="961161"/>
          </a:xfrm>
          <a:prstGeom prst="rect">
            <a:avLst/>
          </a:prstGeom>
          <a:noFill/>
        </p:spPr>
        <p:txBody>
          <a:bodyPr vert="horz" wrap="square" lIns="0" tIns="189865" rIns="0" bIns="0" rtlCol="0">
            <a:spAutoFit/>
          </a:bodyPr>
          <a:lstStyle/>
          <a:p>
            <a:pPr marL="91440" algn="r" rtl="1"/>
            <a:r>
              <a:rPr lang="ar-EG" sz="2500" dirty="0">
                <a:solidFill>
                  <a:srgbClr val="AE10C4"/>
                </a:solidFill>
                <a:latin typeface="Tajawal ExtraBold" panose="00000800000000000000" pitchFamily="2" charset="-78"/>
                <a:cs typeface="Tajawal ExtraBold" panose="00000800000000000000" pitchFamily="2" charset="-78"/>
              </a:rPr>
              <a:t>التكامل والاتصال مع الأنظمة الأخرى</a:t>
            </a:r>
          </a:p>
          <a:p>
            <a:pPr marL="91440" algn="r" rtl="1"/>
            <a:endParaRPr lang="en-US" sz="2500" dirty="0">
              <a:solidFill>
                <a:srgbClr val="AE10C4"/>
              </a:solidFill>
              <a:latin typeface="Tajawal ExtraBold" panose="00000800000000000000" pitchFamily="2" charset="-78"/>
              <a:cs typeface="Tajawal ExtraBold" panose="00000800000000000000" pitchFamily="2" charset="-78"/>
            </a:endParaRPr>
          </a:p>
        </p:txBody>
      </p:sp>
      <p:sp>
        <p:nvSpPr>
          <p:cNvPr id="3" name="TextBox 2">
            <a:extLst>
              <a:ext uri="{FF2B5EF4-FFF2-40B4-BE49-F238E27FC236}">
                <a16:creationId xmlns:a16="http://schemas.microsoft.com/office/drawing/2014/main" id="{3243F715-E33B-F59E-CCF9-1E18F7E8B9DE}"/>
              </a:ext>
            </a:extLst>
          </p:cNvPr>
          <p:cNvSpPr txBox="1"/>
          <p:nvPr/>
        </p:nvSpPr>
        <p:spPr>
          <a:xfrm>
            <a:off x="6849014" y="2936820"/>
            <a:ext cx="4947172" cy="1714637"/>
          </a:xfrm>
          <a:prstGeom prst="rect">
            <a:avLst/>
          </a:prstGeom>
          <a:noFill/>
        </p:spPr>
        <p:txBody>
          <a:bodyPr wrap="square">
            <a:spAutoFit/>
          </a:bodyPr>
          <a:lstStyle/>
          <a:p>
            <a:pPr marL="12700" marR="116205" algn="r" rtl="1">
              <a:lnSpc>
                <a:spcPct val="130600"/>
              </a:lnSpc>
              <a:spcBef>
                <a:spcPts val="95"/>
              </a:spcBef>
              <a:buClr>
                <a:srgbClr val="DE3217"/>
              </a:buClr>
              <a:buSzPct val="115000"/>
            </a:pPr>
            <a:r>
              <a:rPr lang="ar-SA" sz="1500" dirty="0">
                <a:solidFill>
                  <a:srgbClr val="245065"/>
                </a:solidFill>
                <a:latin typeface="Tajawal Medium" panose="00000600000000000000" pitchFamily="2" charset="-78"/>
                <a:cs typeface="Tajawal Medium" panose="00000600000000000000" pitchFamily="2" charset="-78"/>
              </a:rPr>
              <a:t>يتميّز النظام بالتكامل والربط مع عدد من الأنظمة الأخرى، مما يمنحه مزيدًا من القوة والكفاءة في تنفيذ بعض المهام، مثل:</a:t>
            </a:r>
          </a:p>
          <a:p>
            <a:pPr marL="12700" marR="116205" algn="r" rtl="1">
              <a:lnSpc>
                <a:spcPct val="130600"/>
              </a:lnSpc>
              <a:spcBef>
                <a:spcPts val="1000"/>
              </a:spcBef>
              <a:buClr>
                <a:srgbClr val="DE3217"/>
              </a:buClr>
              <a:buSzPct val="115000"/>
            </a:pPr>
            <a:r>
              <a:rPr lang="ar-SA" sz="1500" dirty="0">
                <a:solidFill>
                  <a:srgbClr val="245065"/>
                </a:solidFill>
                <a:latin typeface="Tajawal Medium" panose="00000600000000000000" pitchFamily="2" charset="-78"/>
                <a:cs typeface="Tajawal Medium" panose="00000600000000000000" pitchFamily="2" charset="-78"/>
              </a:rPr>
              <a:t>التكامل مع الأنظمة المستخدمة للفصول الدراسية عبر الإنترنت مثل </a:t>
            </a:r>
            <a:r>
              <a:rPr lang="en-US" sz="1500" b="1" dirty="0">
                <a:solidFill>
                  <a:srgbClr val="AE10C4"/>
                </a:solidFill>
                <a:latin typeface="Tajawal" panose="00000500000000000000" pitchFamily="2" charset="-78"/>
                <a:cs typeface="Tajawal" panose="00000500000000000000" pitchFamily="2" charset="-78"/>
              </a:rPr>
              <a:t>Microsoft Teams</a:t>
            </a:r>
          </a:p>
        </p:txBody>
      </p:sp>
      <p:grpSp>
        <p:nvGrpSpPr>
          <p:cNvPr id="6" name="object 108">
            <a:extLst>
              <a:ext uri="{FF2B5EF4-FFF2-40B4-BE49-F238E27FC236}">
                <a16:creationId xmlns:a16="http://schemas.microsoft.com/office/drawing/2014/main" id="{E657FAFB-3A55-923B-765E-1DDB77DB55A7}"/>
              </a:ext>
            </a:extLst>
          </p:cNvPr>
          <p:cNvGrpSpPr/>
          <p:nvPr/>
        </p:nvGrpSpPr>
        <p:grpSpPr>
          <a:xfrm>
            <a:off x="1906482" y="2475787"/>
            <a:ext cx="1559015" cy="1445003"/>
            <a:chOff x="4689892" y="3627915"/>
            <a:chExt cx="1172210" cy="1086485"/>
          </a:xfrm>
        </p:grpSpPr>
        <p:sp>
          <p:nvSpPr>
            <p:cNvPr id="10" name="object 109">
              <a:extLst>
                <a:ext uri="{FF2B5EF4-FFF2-40B4-BE49-F238E27FC236}">
                  <a16:creationId xmlns:a16="http://schemas.microsoft.com/office/drawing/2014/main" id="{76DF5DAA-CCC2-7B6D-86AE-6A87F94CC193}"/>
                </a:ext>
              </a:extLst>
            </p:cNvPr>
            <p:cNvSpPr/>
            <p:nvPr/>
          </p:nvSpPr>
          <p:spPr>
            <a:xfrm>
              <a:off x="5141514" y="3627915"/>
              <a:ext cx="342265" cy="342265"/>
            </a:xfrm>
            <a:custGeom>
              <a:avLst/>
              <a:gdLst/>
              <a:ahLst/>
              <a:cxnLst/>
              <a:rect l="l" t="t" r="r" b="b"/>
              <a:pathLst>
                <a:path w="342264" h="342264">
                  <a:moveTo>
                    <a:pt x="170903" y="0"/>
                  </a:moveTo>
                  <a:lnTo>
                    <a:pt x="125466" y="6104"/>
                  </a:lnTo>
                  <a:lnTo>
                    <a:pt x="84640" y="23330"/>
                  </a:lnTo>
                  <a:lnTo>
                    <a:pt x="50052" y="50052"/>
                  </a:lnTo>
                  <a:lnTo>
                    <a:pt x="23330" y="84640"/>
                  </a:lnTo>
                  <a:lnTo>
                    <a:pt x="6104" y="125466"/>
                  </a:lnTo>
                  <a:lnTo>
                    <a:pt x="0" y="170903"/>
                  </a:lnTo>
                  <a:lnTo>
                    <a:pt x="6104" y="216336"/>
                  </a:lnTo>
                  <a:lnTo>
                    <a:pt x="23330" y="257161"/>
                  </a:lnTo>
                  <a:lnTo>
                    <a:pt x="50052" y="291750"/>
                  </a:lnTo>
                  <a:lnTo>
                    <a:pt x="84640" y="318474"/>
                  </a:lnTo>
                  <a:lnTo>
                    <a:pt x="125466" y="335702"/>
                  </a:lnTo>
                  <a:lnTo>
                    <a:pt x="170903" y="341807"/>
                  </a:lnTo>
                  <a:lnTo>
                    <a:pt x="216335" y="335702"/>
                  </a:lnTo>
                  <a:lnTo>
                    <a:pt x="257158" y="318474"/>
                  </a:lnTo>
                  <a:lnTo>
                    <a:pt x="291744" y="291750"/>
                  </a:lnTo>
                  <a:lnTo>
                    <a:pt x="318464" y="257161"/>
                  </a:lnTo>
                  <a:lnTo>
                    <a:pt x="335691" y="216336"/>
                  </a:lnTo>
                  <a:lnTo>
                    <a:pt x="341795" y="170903"/>
                  </a:lnTo>
                  <a:lnTo>
                    <a:pt x="335691" y="125466"/>
                  </a:lnTo>
                  <a:lnTo>
                    <a:pt x="318464" y="84640"/>
                  </a:lnTo>
                  <a:lnTo>
                    <a:pt x="291744" y="50052"/>
                  </a:lnTo>
                  <a:lnTo>
                    <a:pt x="257158" y="23330"/>
                  </a:lnTo>
                  <a:lnTo>
                    <a:pt x="216335" y="6104"/>
                  </a:lnTo>
                  <a:lnTo>
                    <a:pt x="170903" y="0"/>
                  </a:lnTo>
                  <a:close/>
                </a:path>
              </a:pathLst>
            </a:custGeom>
            <a:solidFill>
              <a:srgbClr val="7A83EB"/>
            </a:solidFill>
          </p:spPr>
          <p:txBody>
            <a:bodyPr wrap="square" lIns="0" tIns="0" rIns="0" bIns="0" rtlCol="0"/>
            <a:lstStyle/>
            <a:p>
              <a:endParaRPr dirty="0">
                <a:latin typeface="Tajawal" panose="00000500000000000000" pitchFamily="2" charset="-78"/>
              </a:endParaRPr>
            </a:p>
          </p:txBody>
        </p:sp>
        <p:pic>
          <p:nvPicPr>
            <p:cNvPr id="11" name="object 110">
              <a:extLst>
                <a:ext uri="{FF2B5EF4-FFF2-40B4-BE49-F238E27FC236}">
                  <a16:creationId xmlns:a16="http://schemas.microsoft.com/office/drawing/2014/main" id="{64538A36-E38D-5150-52A4-11F9876E5B88}"/>
                </a:ext>
              </a:extLst>
            </p:cNvPr>
            <p:cNvPicPr/>
            <p:nvPr/>
          </p:nvPicPr>
          <p:blipFill>
            <a:blip r:embed="rId9" cstate="print"/>
            <a:stretch>
              <a:fillRect/>
            </a:stretch>
          </p:blipFill>
          <p:spPr>
            <a:xfrm>
              <a:off x="5145464" y="3835430"/>
              <a:ext cx="203530" cy="134287"/>
            </a:xfrm>
            <a:prstGeom prst="rect">
              <a:avLst/>
            </a:prstGeom>
          </p:spPr>
        </p:pic>
        <p:sp>
          <p:nvSpPr>
            <p:cNvPr id="12" name="object 111">
              <a:extLst>
                <a:ext uri="{FF2B5EF4-FFF2-40B4-BE49-F238E27FC236}">
                  <a16:creationId xmlns:a16="http://schemas.microsoft.com/office/drawing/2014/main" id="{F4C29A0C-89AD-786D-2240-D19E92168BF4}"/>
                </a:ext>
              </a:extLst>
            </p:cNvPr>
            <p:cNvSpPr/>
            <p:nvPr/>
          </p:nvSpPr>
          <p:spPr>
            <a:xfrm>
              <a:off x="5495493" y="3725570"/>
              <a:ext cx="366395" cy="803910"/>
            </a:xfrm>
            <a:custGeom>
              <a:avLst/>
              <a:gdLst/>
              <a:ahLst/>
              <a:cxnLst/>
              <a:rect l="l" t="t" r="r" b="b"/>
              <a:pathLst>
                <a:path w="366395" h="803910">
                  <a:moveTo>
                    <a:pt x="329590" y="128181"/>
                  </a:moveTo>
                  <a:lnTo>
                    <a:pt x="319506" y="78295"/>
                  </a:lnTo>
                  <a:lnTo>
                    <a:pt x="292036" y="37553"/>
                  </a:lnTo>
                  <a:lnTo>
                    <a:pt x="251294" y="10083"/>
                  </a:lnTo>
                  <a:lnTo>
                    <a:pt x="201422" y="0"/>
                  </a:lnTo>
                  <a:lnTo>
                    <a:pt x="151523" y="10083"/>
                  </a:lnTo>
                  <a:lnTo>
                    <a:pt x="110782" y="37553"/>
                  </a:lnTo>
                  <a:lnTo>
                    <a:pt x="83324" y="78295"/>
                  </a:lnTo>
                  <a:lnTo>
                    <a:pt x="73253" y="128181"/>
                  </a:lnTo>
                  <a:lnTo>
                    <a:pt x="83324" y="178066"/>
                  </a:lnTo>
                  <a:lnTo>
                    <a:pt x="110782" y="218808"/>
                  </a:lnTo>
                  <a:lnTo>
                    <a:pt x="151523" y="246278"/>
                  </a:lnTo>
                  <a:lnTo>
                    <a:pt x="201422" y="256349"/>
                  </a:lnTo>
                  <a:lnTo>
                    <a:pt x="251294" y="246278"/>
                  </a:lnTo>
                  <a:lnTo>
                    <a:pt x="292036" y="218808"/>
                  </a:lnTo>
                  <a:lnTo>
                    <a:pt x="319506" y="178066"/>
                  </a:lnTo>
                  <a:lnTo>
                    <a:pt x="329590" y="128181"/>
                  </a:lnTo>
                  <a:close/>
                </a:path>
                <a:path w="366395" h="803910">
                  <a:moveTo>
                    <a:pt x="366191" y="347891"/>
                  </a:moveTo>
                  <a:lnTo>
                    <a:pt x="361848" y="326593"/>
                  </a:lnTo>
                  <a:lnTo>
                    <a:pt x="350024" y="309130"/>
                  </a:lnTo>
                  <a:lnTo>
                    <a:pt x="332562" y="297307"/>
                  </a:lnTo>
                  <a:lnTo>
                    <a:pt x="311277" y="292963"/>
                  </a:lnTo>
                  <a:lnTo>
                    <a:pt x="23406" y="292963"/>
                  </a:lnTo>
                  <a:lnTo>
                    <a:pt x="14325" y="294817"/>
                  </a:lnTo>
                  <a:lnTo>
                    <a:pt x="6883" y="299847"/>
                  </a:lnTo>
                  <a:lnTo>
                    <a:pt x="1854" y="307289"/>
                  </a:lnTo>
                  <a:lnTo>
                    <a:pt x="0" y="316369"/>
                  </a:lnTo>
                  <a:lnTo>
                    <a:pt x="0" y="613346"/>
                  </a:lnTo>
                  <a:lnTo>
                    <a:pt x="6210" y="664692"/>
                  </a:lnTo>
                  <a:lnTo>
                    <a:pt x="25641" y="711288"/>
                  </a:lnTo>
                  <a:lnTo>
                    <a:pt x="56476" y="750824"/>
                  </a:lnTo>
                  <a:lnTo>
                    <a:pt x="96951" y="781011"/>
                  </a:lnTo>
                  <a:lnTo>
                    <a:pt x="145237" y="799553"/>
                  </a:lnTo>
                  <a:lnTo>
                    <a:pt x="182892" y="803452"/>
                  </a:lnTo>
                  <a:lnTo>
                    <a:pt x="231368" y="796861"/>
                  </a:lnTo>
                  <a:lnTo>
                    <a:pt x="275069" y="778294"/>
                  </a:lnTo>
                  <a:lnTo>
                    <a:pt x="312216" y="749554"/>
                  </a:lnTo>
                  <a:lnTo>
                    <a:pt x="340982" y="712431"/>
                  </a:lnTo>
                  <a:lnTo>
                    <a:pt x="359575" y="668731"/>
                  </a:lnTo>
                  <a:lnTo>
                    <a:pt x="366191" y="620255"/>
                  </a:lnTo>
                  <a:lnTo>
                    <a:pt x="366191" y="347891"/>
                  </a:lnTo>
                  <a:close/>
                </a:path>
              </a:pathLst>
            </a:custGeom>
            <a:solidFill>
              <a:srgbClr val="5058C8"/>
            </a:solidFill>
          </p:spPr>
          <p:txBody>
            <a:bodyPr wrap="square" lIns="0" tIns="0" rIns="0" bIns="0" rtlCol="0"/>
            <a:lstStyle/>
            <a:p>
              <a:endParaRPr dirty="0">
                <a:latin typeface="Tajawal" panose="00000500000000000000" pitchFamily="2" charset="-78"/>
              </a:endParaRPr>
            </a:p>
          </p:txBody>
        </p:sp>
        <p:sp>
          <p:nvSpPr>
            <p:cNvPr id="18" name="object 112">
              <a:extLst>
                <a:ext uri="{FF2B5EF4-FFF2-40B4-BE49-F238E27FC236}">
                  <a16:creationId xmlns:a16="http://schemas.microsoft.com/office/drawing/2014/main" id="{5956EDEA-B7E0-5103-E047-488CE8DAA4E4}"/>
                </a:ext>
              </a:extLst>
            </p:cNvPr>
            <p:cNvSpPr/>
            <p:nvPr/>
          </p:nvSpPr>
          <p:spPr>
            <a:xfrm>
              <a:off x="5019460" y="4018529"/>
              <a:ext cx="586105" cy="695960"/>
            </a:xfrm>
            <a:custGeom>
              <a:avLst/>
              <a:gdLst/>
              <a:ahLst/>
              <a:cxnLst/>
              <a:rect l="l" t="t" r="r" b="b"/>
              <a:pathLst>
                <a:path w="586104" h="695960">
                  <a:moveTo>
                    <a:pt x="531050" y="0"/>
                  </a:moveTo>
                  <a:lnTo>
                    <a:pt x="54864" y="0"/>
                  </a:lnTo>
                  <a:lnTo>
                    <a:pt x="33588" y="4339"/>
                  </a:lnTo>
                  <a:lnTo>
                    <a:pt x="16140" y="16143"/>
                  </a:lnTo>
                  <a:lnTo>
                    <a:pt x="4338" y="33588"/>
                  </a:lnTo>
                  <a:lnTo>
                    <a:pt x="0" y="54927"/>
                  </a:lnTo>
                  <a:lnTo>
                    <a:pt x="0" y="402818"/>
                  </a:lnTo>
                  <a:lnTo>
                    <a:pt x="5181" y="457971"/>
                  </a:lnTo>
                  <a:lnTo>
                    <a:pt x="17784" y="503659"/>
                  </a:lnTo>
                  <a:lnTo>
                    <a:pt x="34436" y="540405"/>
                  </a:lnTo>
                  <a:lnTo>
                    <a:pt x="69213" y="591564"/>
                  </a:lnTo>
                  <a:lnTo>
                    <a:pt x="105288" y="627485"/>
                  </a:lnTo>
                  <a:lnTo>
                    <a:pt x="146745" y="656458"/>
                  </a:lnTo>
                  <a:lnTo>
                    <a:pt x="192556" y="677887"/>
                  </a:lnTo>
                  <a:lnTo>
                    <a:pt x="241693" y="691181"/>
                  </a:lnTo>
                  <a:lnTo>
                    <a:pt x="293128" y="695744"/>
                  </a:lnTo>
                  <a:lnTo>
                    <a:pt x="340356" y="691883"/>
                  </a:lnTo>
                  <a:lnTo>
                    <a:pt x="385253" y="680714"/>
                  </a:lnTo>
                  <a:lnTo>
                    <a:pt x="427199" y="662861"/>
                  </a:lnTo>
                  <a:lnTo>
                    <a:pt x="465571" y="638945"/>
                  </a:lnTo>
                  <a:lnTo>
                    <a:pt x="499746" y="609588"/>
                  </a:lnTo>
                  <a:lnTo>
                    <a:pt x="529103" y="575413"/>
                  </a:lnTo>
                  <a:lnTo>
                    <a:pt x="553019" y="537042"/>
                  </a:lnTo>
                  <a:lnTo>
                    <a:pt x="570872" y="495096"/>
                  </a:lnTo>
                  <a:lnTo>
                    <a:pt x="582040" y="450198"/>
                  </a:lnTo>
                  <a:lnTo>
                    <a:pt x="585901" y="402971"/>
                  </a:lnTo>
                  <a:lnTo>
                    <a:pt x="585901" y="54851"/>
                  </a:lnTo>
                  <a:lnTo>
                    <a:pt x="581563" y="33588"/>
                  </a:lnTo>
                  <a:lnTo>
                    <a:pt x="569763" y="16143"/>
                  </a:lnTo>
                  <a:lnTo>
                    <a:pt x="552319" y="4339"/>
                  </a:lnTo>
                  <a:lnTo>
                    <a:pt x="531050" y="0"/>
                  </a:lnTo>
                  <a:close/>
                </a:path>
              </a:pathLst>
            </a:custGeom>
            <a:solidFill>
              <a:srgbClr val="7A83EB"/>
            </a:solidFill>
          </p:spPr>
          <p:txBody>
            <a:bodyPr wrap="square" lIns="0" tIns="0" rIns="0" bIns="0" rtlCol="0"/>
            <a:lstStyle/>
            <a:p>
              <a:endParaRPr dirty="0">
                <a:latin typeface="Tajawal" panose="00000500000000000000" pitchFamily="2" charset="-78"/>
              </a:endParaRPr>
            </a:p>
          </p:txBody>
        </p:sp>
        <p:pic>
          <p:nvPicPr>
            <p:cNvPr id="19" name="object 113">
              <a:extLst>
                <a:ext uri="{FF2B5EF4-FFF2-40B4-BE49-F238E27FC236}">
                  <a16:creationId xmlns:a16="http://schemas.microsoft.com/office/drawing/2014/main" id="{446C1134-71ED-B5D3-7BD3-4D89E4CB5D6C}"/>
                </a:ext>
              </a:extLst>
            </p:cNvPr>
            <p:cNvPicPr/>
            <p:nvPr/>
          </p:nvPicPr>
          <p:blipFill>
            <a:blip r:embed="rId10" cstate="print"/>
            <a:stretch>
              <a:fillRect/>
            </a:stretch>
          </p:blipFill>
          <p:spPr>
            <a:xfrm>
              <a:off x="5157989" y="3872055"/>
              <a:ext cx="154431" cy="97663"/>
            </a:xfrm>
            <a:prstGeom prst="rect">
              <a:avLst/>
            </a:prstGeom>
          </p:spPr>
        </p:pic>
        <p:sp>
          <p:nvSpPr>
            <p:cNvPr id="20" name="object 114">
              <a:extLst>
                <a:ext uri="{FF2B5EF4-FFF2-40B4-BE49-F238E27FC236}">
                  <a16:creationId xmlns:a16="http://schemas.microsoft.com/office/drawing/2014/main" id="{77DB7534-516B-8BC7-98FF-DA1E51445841}"/>
                </a:ext>
              </a:extLst>
            </p:cNvPr>
            <p:cNvSpPr/>
            <p:nvPr/>
          </p:nvSpPr>
          <p:spPr>
            <a:xfrm>
              <a:off x="5019465" y="4018526"/>
              <a:ext cx="329565" cy="513080"/>
            </a:xfrm>
            <a:custGeom>
              <a:avLst/>
              <a:gdLst/>
              <a:ahLst/>
              <a:cxnLst/>
              <a:rect l="l" t="t" r="r" b="b"/>
              <a:pathLst>
                <a:path w="329564" h="513079">
                  <a:moveTo>
                    <a:pt x="329564" y="0"/>
                  </a:moveTo>
                  <a:lnTo>
                    <a:pt x="54851" y="0"/>
                  </a:lnTo>
                  <a:lnTo>
                    <a:pt x="33582" y="4339"/>
                  </a:lnTo>
                  <a:lnTo>
                    <a:pt x="16138" y="16143"/>
                  </a:lnTo>
                  <a:lnTo>
                    <a:pt x="4337" y="33588"/>
                  </a:lnTo>
                  <a:lnTo>
                    <a:pt x="0" y="54927"/>
                  </a:lnTo>
                  <a:lnTo>
                    <a:pt x="0" y="402818"/>
                  </a:lnTo>
                  <a:lnTo>
                    <a:pt x="5181" y="457977"/>
                  </a:lnTo>
                  <a:lnTo>
                    <a:pt x="17782" y="503659"/>
                  </a:lnTo>
                  <a:lnTo>
                    <a:pt x="284454" y="512724"/>
                  </a:lnTo>
                  <a:lnTo>
                    <a:pt x="288035" y="512229"/>
                  </a:lnTo>
                  <a:lnTo>
                    <a:pt x="326728" y="480225"/>
                  </a:lnTo>
                  <a:lnTo>
                    <a:pt x="329564" y="463956"/>
                  </a:lnTo>
                  <a:lnTo>
                    <a:pt x="329564" y="0"/>
                  </a:lnTo>
                  <a:close/>
                </a:path>
              </a:pathLst>
            </a:custGeom>
            <a:solidFill>
              <a:srgbClr val="000000">
                <a:alpha val="9802"/>
              </a:srgbClr>
            </a:solidFill>
          </p:spPr>
          <p:txBody>
            <a:bodyPr wrap="square" lIns="0" tIns="0" rIns="0" bIns="0" rtlCol="0"/>
            <a:lstStyle/>
            <a:p>
              <a:endParaRPr dirty="0">
                <a:latin typeface="Tajawal" panose="00000500000000000000" pitchFamily="2" charset="-78"/>
              </a:endParaRPr>
            </a:p>
          </p:txBody>
        </p:sp>
        <p:sp>
          <p:nvSpPr>
            <p:cNvPr id="21" name="object 115">
              <a:extLst>
                <a:ext uri="{FF2B5EF4-FFF2-40B4-BE49-F238E27FC236}">
                  <a16:creationId xmlns:a16="http://schemas.microsoft.com/office/drawing/2014/main" id="{3CE7FA6A-51D3-22AE-2FAB-5F62ECB72AB4}"/>
                </a:ext>
              </a:extLst>
            </p:cNvPr>
            <p:cNvSpPr/>
            <p:nvPr/>
          </p:nvSpPr>
          <p:spPr>
            <a:xfrm>
              <a:off x="5019465" y="4018526"/>
              <a:ext cx="293370" cy="549910"/>
            </a:xfrm>
            <a:custGeom>
              <a:avLst/>
              <a:gdLst/>
              <a:ahLst/>
              <a:cxnLst/>
              <a:rect l="l" t="t" r="r" b="b"/>
              <a:pathLst>
                <a:path w="293370" h="549910">
                  <a:moveTo>
                    <a:pt x="256324" y="0"/>
                  </a:moveTo>
                  <a:lnTo>
                    <a:pt x="54914" y="0"/>
                  </a:lnTo>
                  <a:lnTo>
                    <a:pt x="33582" y="4339"/>
                  </a:lnTo>
                  <a:lnTo>
                    <a:pt x="16138" y="16143"/>
                  </a:lnTo>
                  <a:lnTo>
                    <a:pt x="4337" y="33588"/>
                  </a:lnTo>
                  <a:lnTo>
                    <a:pt x="0" y="54851"/>
                  </a:lnTo>
                  <a:lnTo>
                    <a:pt x="0" y="402818"/>
                  </a:lnTo>
                  <a:lnTo>
                    <a:pt x="5175" y="457977"/>
                  </a:lnTo>
                  <a:lnTo>
                    <a:pt x="17787" y="503659"/>
                  </a:lnTo>
                  <a:lnTo>
                    <a:pt x="34430" y="540405"/>
                  </a:lnTo>
                  <a:lnTo>
                    <a:pt x="39547" y="549287"/>
                  </a:lnTo>
                  <a:lnTo>
                    <a:pt x="244233" y="549287"/>
                  </a:lnTo>
                  <a:lnTo>
                    <a:pt x="285258" y="526495"/>
                  </a:lnTo>
                  <a:lnTo>
                    <a:pt x="293001" y="504177"/>
                  </a:lnTo>
                  <a:lnTo>
                    <a:pt x="292950" y="476046"/>
                  </a:lnTo>
                  <a:lnTo>
                    <a:pt x="207619" y="476046"/>
                  </a:lnTo>
                  <a:lnTo>
                    <a:pt x="226470" y="472140"/>
                  </a:lnTo>
                  <a:lnTo>
                    <a:pt x="241935" y="461657"/>
                  </a:lnTo>
                  <a:lnTo>
                    <a:pt x="252418" y="446193"/>
                  </a:lnTo>
                  <a:lnTo>
                    <a:pt x="256324" y="427342"/>
                  </a:lnTo>
                  <a:lnTo>
                    <a:pt x="256324" y="0"/>
                  </a:lnTo>
                  <a:close/>
                </a:path>
                <a:path w="293370" h="549910">
                  <a:moveTo>
                    <a:pt x="292950" y="0"/>
                  </a:moveTo>
                  <a:lnTo>
                    <a:pt x="256324" y="0"/>
                  </a:lnTo>
                  <a:lnTo>
                    <a:pt x="256324" y="427342"/>
                  </a:lnTo>
                  <a:lnTo>
                    <a:pt x="252418" y="446193"/>
                  </a:lnTo>
                  <a:lnTo>
                    <a:pt x="241935" y="461657"/>
                  </a:lnTo>
                  <a:lnTo>
                    <a:pt x="226470" y="472140"/>
                  </a:lnTo>
                  <a:lnTo>
                    <a:pt x="207619" y="476046"/>
                  </a:lnTo>
                  <a:lnTo>
                    <a:pt x="244233" y="476046"/>
                  </a:lnTo>
                  <a:lnTo>
                    <a:pt x="263084" y="472140"/>
                  </a:lnTo>
                  <a:lnTo>
                    <a:pt x="278550" y="461657"/>
                  </a:lnTo>
                  <a:lnTo>
                    <a:pt x="289037" y="446193"/>
                  </a:lnTo>
                  <a:lnTo>
                    <a:pt x="292950" y="427342"/>
                  </a:lnTo>
                  <a:lnTo>
                    <a:pt x="292950" y="0"/>
                  </a:lnTo>
                  <a:close/>
                </a:path>
                <a:path w="293370" h="549910">
                  <a:moveTo>
                    <a:pt x="292950" y="427342"/>
                  </a:moveTo>
                  <a:lnTo>
                    <a:pt x="289037" y="446193"/>
                  </a:lnTo>
                  <a:lnTo>
                    <a:pt x="278550" y="461657"/>
                  </a:lnTo>
                  <a:lnTo>
                    <a:pt x="263084" y="472140"/>
                  </a:lnTo>
                  <a:lnTo>
                    <a:pt x="244233" y="476046"/>
                  </a:lnTo>
                  <a:lnTo>
                    <a:pt x="292950" y="476046"/>
                  </a:lnTo>
                  <a:lnTo>
                    <a:pt x="292950" y="427342"/>
                  </a:lnTo>
                  <a:close/>
                </a:path>
              </a:pathLst>
            </a:custGeom>
            <a:solidFill>
              <a:srgbClr val="000000">
                <a:alpha val="19999"/>
              </a:srgbClr>
            </a:solidFill>
          </p:spPr>
          <p:txBody>
            <a:bodyPr wrap="square" lIns="0" tIns="0" rIns="0" bIns="0" rtlCol="0"/>
            <a:lstStyle/>
            <a:p>
              <a:endParaRPr dirty="0">
                <a:latin typeface="Tajawal" panose="00000500000000000000" pitchFamily="2" charset="-78"/>
              </a:endParaRPr>
            </a:p>
          </p:txBody>
        </p:sp>
        <p:sp>
          <p:nvSpPr>
            <p:cNvPr id="22" name="object 116">
              <a:extLst>
                <a:ext uri="{FF2B5EF4-FFF2-40B4-BE49-F238E27FC236}">
                  <a16:creationId xmlns:a16="http://schemas.microsoft.com/office/drawing/2014/main" id="{3B22E2CD-C554-4B67-08D4-3A9EB3DDBE6F}"/>
                </a:ext>
              </a:extLst>
            </p:cNvPr>
            <p:cNvSpPr/>
            <p:nvPr/>
          </p:nvSpPr>
          <p:spPr>
            <a:xfrm>
              <a:off x="4689892" y="3872055"/>
              <a:ext cx="586105" cy="586105"/>
            </a:xfrm>
            <a:custGeom>
              <a:avLst/>
              <a:gdLst/>
              <a:ahLst/>
              <a:cxnLst/>
              <a:rect l="l" t="t" r="r" b="b"/>
              <a:pathLst>
                <a:path w="586104" h="586104">
                  <a:moveTo>
                    <a:pt x="537044" y="0"/>
                  </a:moveTo>
                  <a:lnTo>
                    <a:pt x="48806" y="0"/>
                  </a:lnTo>
                  <a:lnTo>
                    <a:pt x="29885" y="3861"/>
                  </a:lnTo>
                  <a:lnTo>
                    <a:pt x="14363" y="14363"/>
                  </a:lnTo>
                  <a:lnTo>
                    <a:pt x="3861" y="29885"/>
                  </a:lnTo>
                  <a:lnTo>
                    <a:pt x="0" y="48806"/>
                  </a:lnTo>
                  <a:lnTo>
                    <a:pt x="0" y="537057"/>
                  </a:lnTo>
                  <a:lnTo>
                    <a:pt x="3861" y="555977"/>
                  </a:lnTo>
                  <a:lnTo>
                    <a:pt x="14363" y="571500"/>
                  </a:lnTo>
                  <a:lnTo>
                    <a:pt x="29885" y="582002"/>
                  </a:lnTo>
                  <a:lnTo>
                    <a:pt x="48806" y="585863"/>
                  </a:lnTo>
                  <a:lnTo>
                    <a:pt x="537044" y="585863"/>
                  </a:lnTo>
                  <a:lnTo>
                    <a:pt x="555972" y="582002"/>
                  </a:lnTo>
                  <a:lnTo>
                    <a:pt x="571498" y="571500"/>
                  </a:lnTo>
                  <a:lnTo>
                    <a:pt x="582002" y="555977"/>
                  </a:lnTo>
                  <a:lnTo>
                    <a:pt x="585863" y="537057"/>
                  </a:lnTo>
                  <a:lnTo>
                    <a:pt x="585863" y="48806"/>
                  </a:lnTo>
                  <a:lnTo>
                    <a:pt x="582002" y="29885"/>
                  </a:lnTo>
                  <a:lnTo>
                    <a:pt x="571498" y="14363"/>
                  </a:lnTo>
                  <a:lnTo>
                    <a:pt x="555972" y="3861"/>
                  </a:lnTo>
                  <a:lnTo>
                    <a:pt x="537044" y="0"/>
                  </a:lnTo>
                  <a:close/>
                </a:path>
              </a:pathLst>
            </a:custGeom>
            <a:solidFill>
              <a:srgbClr val="4A52BB"/>
            </a:solidFill>
          </p:spPr>
          <p:txBody>
            <a:bodyPr wrap="square" lIns="0" tIns="0" rIns="0" bIns="0" rtlCol="0"/>
            <a:lstStyle/>
            <a:p>
              <a:endParaRPr dirty="0">
                <a:latin typeface="Tajawal" panose="00000500000000000000" pitchFamily="2" charset="-78"/>
              </a:endParaRPr>
            </a:p>
          </p:txBody>
        </p:sp>
        <p:sp>
          <p:nvSpPr>
            <p:cNvPr id="23" name="object 117">
              <a:extLst>
                <a:ext uri="{FF2B5EF4-FFF2-40B4-BE49-F238E27FC236}">
                  <a16:creationId xmlns:a16="http://schemas.microsoft.com/office/drawing/2014/main" id="{5E12200B-296C-8C8C-1F88-44A46AE5B96F}"/>
                </a:ext>
              </a:extLst>
            </p:cNvPr>
            <p:cNvSpPr/>
            <p:nvPr/>
          </p:nvSpPr>
          <p:spPr>
            <a:xfrm>
              <a:off x="4837138" y="3981843"/>
              <a:ext cx="291465" cy="365760"/>
            </a:xfrm>
            <a:custGeom>
              <a:avLst/>
              <a:gdLst/>
              <a:ahLst/>
              <a:cxnLst/>
              <a:rect l="l" t="t" r="r" b="b"/>
              <a:pathLst>
                <a:path w="291464" h="365760">
                  <a:moveTo>
                    <a:pt x="291452" y="0"/>
                  </a:moveTo>
                  <a:lnTo>
                    <a:pt x="0" y="0"/>
                  </a:lnTo>
                  <a:lnTo>
                    <a:pt x="0" y="72390"/>
                  </a:lnTo>
                  <a:lnTo>
                    <a:pt x="110083" y="72390"/>
                  </a:lnTo>
                  <a:lnTo>
                    <a:pt x="110083" y="365760"/>
                  </a:lnTo>
                  <a:lnTo>
                    <a:pt x="181991" y="365760"/>
                  </a:lnTo>
                  <a:lnTo>
                    <a:pt x="181991" y="72390"/>
                  </a:lnTo>
                  <a:lnTo>
                    <a:pt x="291452" y="72390"/>
                  </a:lnTo>
                  <a:lnTo>
                    <a:pt x="291452" y="0"/>
                  </a:lnTo>
                  <a:close/>
                </a:path>
              </a:pathLst>
            </a:custGeom>
            <a:solidFill>
              <a:srgbClr val="FFFFFF"/>
            </a:solidFill>
          </p:spPr>
          <p:txBody>
            <a:bodyPr wrap="square" lIns="0" tIns="0" rIns="0" bIns="0" rtlCol="0"/>
            <a:lstStyle/>
            <a:p>
              <a:endParaRPr dirty="0">
                <a:latin typeface="Tajawal" panose="00000500000000000000" pitchFamily="2" charset="-78"/>
              </a:endParaRPr>
            </a:p>
          </p:txBody>
        </p:sp>
      </p:grpSp>
    </p:spTree>
    <p:extLst>
      <p:ext uri="{BB962C8B-B14F-4D97-AF65-F5344CB8AC3E}">
        <p14:creationId xmlns:p14="http://schemas.microsoft.com/office/powerpoint/2010/main" val="2720948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2A2ED8-BD26-27F0-7746-ED66D7CA75CD}"/>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18A3D094-8820-62A9-34D0-54FB599A2DCB}"/>
              </a:ext>
            </a:extLst>
          </p:cNvPr>
          <p:cNvGrpSpPr>
            <a:grpSpLocks/>
          </p:cNvGrpSpPr>
          <p:nvPr/>
        </p:nvGrpSpPr>
        <p:grpSpPr>
          <a:xfrm flipH="1">
            <a:off x="1" y="1"/>
            <a:ext cx="12191999" cy="6861095"/>
            <a:chOff x="1" y="1"/>
            <a:chExt cx="12191999" cy="6861095"/>
          </a:xfrm>
          <a:solidFill>
            <a:srgbClr val="FCF5FD"/>
          </a:solidFill>
        </p:grpSpPr>
        <p:sp>
          <p:nvSpPr>
            <p:cNvPr id="9" name="Freeform: Shape 8">
              <a:extLst>
                <a:ext uri="{FF2B5EF4-FFF2-40B4-BE49-F238E27FC236}">
                  <a16:creationId xmlns:a16="http://schemas.microsoft.com/office/drawing/2014/main" id="{109DFC12-5E93-28DF-987E-762A7933486D}"/>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30" name="Freeform: Shape 29">
              <a:extLst>
                <a:ext uri="{FF2B5EF4-FFF2-40B4-BE49-F238E27FC236}">
                  <a16:creationId xmlns:a16="http://schemas.microsoft.com/office/drawing/2014/main" id="{A2806CE9-7BCA-B23B-C52E-9FC062367843}"/>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31" name="Freeform: Shape 30">
              <a:extLst>
                <a:ext uri="{FF2B5EF4-FFF2-40B4-BE49-F238E27FC236}">
                  <a16:creationId xmlns:a16="http://schemas.microsoft.com/office/drawing/2014/main" id="{157E1526-8F9F-47FF-C8AA-2716ACC4B7F0}"/>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32" name="Graphic 31">
              <a:extLst>
                <a:ext uri="{FF2B5EF4-FFF2-40B4-BE49-F238E27FC236}">
                  <a16:creationId xmlns:a16="http://schemas.microsoft.com/office/drawing/2014/main" id="{CDAC141D-D431-0E2D-4B86-44A7850EDC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FEABE5B7-F4A8-9AA0-B11F-96DE9F694F1C}"/>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CD91F938-DD1F-E02A-FC0E-BC2FECBF20AD}"/>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5D36A273-CA9E-5FA4-E17B-D515453FE532}"/>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1A29A31-1CE5-F4E4-87B2-BD3CE3D26F1E}"/>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70B0DF4C-16F9-6FF0-50F0-94D29B6A92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4A624685-9906-58CC-DE7A-19CD1C0D3E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398" y="107381"/>
            <a:ext cx="11887180" cy="889685"/>
          </a:xfrm>
          <a:prstGeom prst="rect">
            <a:avLst/>
          </a:prstGeom>
        </p:spPr>
      </p:pic>
      <p:sp>
        <p:nvSpPr>
          <p:cNvPr id="2" name="object 109">
            <a:extLst>
              <a:ext uri="{FF2B5EF4-FFF2-40B4-BE49-F238E27FC236}">
                <a16:creationId xmlns:a16="http://schemas.microsoft.com/office/drawing/2014/main" id="{F82712F5-BCCA-255E-1037-EE466FDF3CEC}"/>
              </a:ext>
            </a:extLst>
          </p:cNvPr>
          <p:cNvSpPr txBox="1"/>
          <p:nvPr/>
        </p:nvSpPr>
        <p:spPr>
          <a:xfrm>
            <a:off x="6348300" y="1301376"/>
            <a:ext cx="5457974" cy="961161"/>
          </a:xfrm>
          <a:prstGeom prst="rect">
            <a:avLst/>
          </a:prstGeom>
          <a:noFill/>
        </p:spPr>
        <p:txBody>
          <a:bodyPr vert="horz" wrap="square" lIns="0" tIns="189865" rIns="0" bIns="0" rtlCol="0">
            <a:spAutoFit/>
          </a:bodyPr>
          <a:lstStyle/>
          <a:p>
            <a:pPr marL="91440" algn="r" rtl="1"/>
            <a:r>
              <a:rPr lang="ar-EG" sz="2500" dirty="0">
                <a:solidFill>
                  <a:srgbClr val="AE10C4"/>
                </a:solidFill>
                <a:latin typeface="Tajawal ExtraBold" panose="00000800000000000000" pitchFamily="2" charset="-78"/>
                <a:cs typeface="Tajawal ExtraBold" panose="00000800000000000000" pitchFamily="2" charset="-78"/>
              </a:rPr>
              <a:t>التكامل والاتصال مع الأنظمة الأخرى</a:t>
            </a:r>
          </a:p>
          <a:p>
            <a:pPr marL="91440" algn="r" rtl="1"/>
            <a:endParaRPr lang="en-US" sz="2500" dirty="0">
              <a:solidFill>
                <a:srgbClr val="AE10C4"/>
              </a:solidFill>
              <a:latin typeface="Tajawal ExtraBold" panose="00000800000000000000" pitchFamily="2" charset="-78"/>
              <a:cs typeface="Tajawal ExtraBold" panose="00000800000000000000" pitchFamily="2" charset="-78"/>
            </a:endParaRPr>
          </a:p>
        </p:txBody>
      </p:sp>
      <p:sp>
        <p:nvSpPr>
          <p:cNvPr id="3" name="TextBox 2">
            <a:extLst>
              <a:ext uri="{FF2B5EF4-FFF2-40B4-BE49-F238E27FC236}">
                <a16:creationId xmlns:a16="http://schemas.microsoft.com/office/drawing/2014/main" id="{E15D481C-818B-5A8D-4E35-28134245DF18}"/>
              </a:ext>
            </a:extLst>
          </p:cNvPr>
          <p:cNvSpPr txBox="1"/>
          <p:nvPr/>
        </p:nvSpPr>
        <p:spPr>
          <a:xfrm>
            <a:off x="6849014" y="2724325"/>
            <a:ext cx="4947172" cy="2029851"/>
          </a:xfrm>
          <a:prstGeom prst="rect">
            <a:avLst/>
          </a:prstGeom>
          <a:noFill/>
        </p:spPr>
        <p:txBody>
          <a:bodyPr wrap="square">
            <a:spAutoFit/>
          </a:bodyPr>
          <a:lstStyle/>
          <a:p>
            <a:pPr marL="12700" marR="116205" algn="r" rtl="1">
              <a:lnSpc>
                <a:spcPct val="130600"/>
              </a:lnSpc>
              <a:spcBef>
                <a:spcPts val="95"/>
              </a:spcBef>
              <a:buClr>
                <a:srgbClr val="DE3217"/>
              </a:buClr>
              <a:buSzPct val="115000"/>
            </a:pPr>
            <a:r>
              <a:rPr lang="ar-EG" sz="1500" b="1" dirty="0">
                <a:solidFill>
                  <a:srgbClr val="245065"/>
                </a:solidFill>
                <a:latin typeface="Tajawal" panose="00000500000000000000" pitchFamily="2" charset="-78"/>
                <a:cs typeface="Tajawal" panose="00000500000000000000" pitchFamily="2" charset="-78"/>
              </a:rPr>
              <a:t>التكامل مع </a:t>
            </a:r>
            <a:r>
              <a:rPr lang="en-US" sz="1500" b="1" dirty="0">
                <a:solidFill>
                  <a:srgbClr val="245065"/>
                </a:solidFill>
                <a:latin typeface="Tajawal" panose="00000500000000000000" pitchFamily="2" charset="-78"/>
                <a:cs typeface="Tajawal" panose="00000500000000000000" pitchFamily="2" charset="-78"/>
              </a:rPr>
              <a:t>Microsoft Dynamics</a:t>
            </a:r>
            <a:r>
              <a:rPr lang="ar-EG" sz="1500" b="1" dirty="0">
                <a:solidFill>
                  <a:srgbClr val="245065"/>
                </a:solidFill>
                <a:latin typeface="Tajawal" panose="00000500000000000000" pitchFamily="2" charset="-78"/>
                <a:cs typeface="Tajawal" panose="00000500000000000000" pitchFamily="2" charset="-78"/>
              </a:rPr>
              <a:t> </a:t>
            </a:r>
            <a:r>
              <a:rPr lang="en-US" sz="1500" b="1" dirty="0">
                <a:solidFill>
                  <a:srgbClr val="245065"/>
                </a:solidFill>
                <a:latin typeface="Tajawal" panose="00000500000000000000" pitchFamily="2" charset="-78"/>
                <a:cs typeface="Tajawal" panose="00000500000000000000" pitchFamily="2" charset="-78"/>
              </a:rPr>
              <a:t>: </a:t>
            </a:r>
            <a:endParaRPr lang="ar-EG" sz="1500" b="1" dirty="0">
              <a:solidFill>
                <a:srgbClr val="245065"/>
              </a:solidFill>
              <a:latin typeface="Tajawal" panose="00000500000000000000" pitchFamily="2" charset="-78"/>
              <a:cs typeface="Tajawal" panose="00000500000000000000" pitchFamily="2" charset="-78"/>
            </a:endParaRPr>
          </a:p>
          <a:p>
            <a:pPr marL="12700" marR="116205" algn="r" rtl="1">
              <a:lnSpc>
                <a:spcPct val="130600"/>
              </a:lnSpc>
              <a:spcBef>
                <a:spcPts val="95"/>
              </a:spcBef>
              <a:buClr>
                <a:srgbClr val="DE3217"/>
              </a:buClr>
              <a:buSzPct val="115000"/>
            </a:pPr>
            <a:r>
              <a:rPr lang="ar-EG" sz="1500" dirty="0">
                <a:solidFill>
                  <a:srgbClr val="245065"/>
                </a:solidFill>
                <a:latin typeface="Tajawal Medium" panose="00000600000000000000" pitchFamily="2" charset="-78"/>
                <a:cs typeface="Tajawal Medium" panose="00000600000000000000" pitchFamily="2" charset="-78"/>
              </a:rPr>
              <a:t>يتم إرسال بيانات الإيرادات والمدفوعات بشكل آلي ومباشر من النظام إلى </a:t>
            </a:r>
            <a:r>
              <a:rPr lang="en-US" sz="1500" dirty="0">
                <a:solidFill>
                  <a:srgbClr val="245065"/>
                </a:solidFill>
                <a:latin typeface="Tajawal Medium" panose="00000600000000000000" pitchFamily="2" charset="-78"/>
                <a:cs typeface="Tajawal Medium" panose="00000600000000000000" pitchFamily="2" charset="-78"/>
              </a:rPr>
              <a:t>Dynamics، </a:t>
            </a:r>
            <a:r>
              <a:rPr lang="ar-EG" sz="1500" dirty="0">
                <a:solidFill>
                  <a:srgbClr val="245065"/>
                </a:solidFill>
                <a:latin typeface="Tajawal Medium" panose="00000600000000000000" pitchFamily="2" charset="-78"/>
                <a:cs typeface="Tajawal Medium" panose="00000600000000000000" pitchFamily="2" charset="-78"/>
              </a:rPr>
              <a:t>مما يضمن توحيد المعلومات المالية، وتحديثها أولاً بأول، وتقليل الأخطاء الناتجة عن الإدخال اليدوي.</a:t>
            </a:r>
          </a:p>
          <a:p>
            <a:pPr marL="12700" marR="116205" algn="r" rtl="1">
              <a:lnSpc>
                <a:spcPct val="130600"/>
              </a:lnSpc>
              <a:spcBef>
                <a:spcPts val="1000"/>
              </a:spcBef>
              <a:buClr>
                <a:srgbClr val="DE3217"/>
              </a:buClr>
              <a:buSzPct val="115000"/>
            </a:pPr>
            <a:endParaRPr lang="ar-EG" sz="1500" dirty="0">
              <a:solidFill>
                <a:srgbClr val="245065"/>
              </a:solidFill>
              <a:latin typeface="Tajawal Medium" panose="00000600000000000000" pitchFamily="2" charset="-78"/>
              <a:cs typeface="Tajawal Medium" panose="00000600000000000000" pitchFamily="2" charset="-78"/>
            </a:endParaRPr>
          </a:p>
        </p:txBody>
      </p:sp>
      <p:pic>
        <p:nvPicPr>
          <p:cNvPr id="6" name="Picture 5">
            <a:extLst>
              <a:ext uri="{FF2B5EF4-FFF2-40B4-BE49-F238E27FC236}">
                <a16:creationId xmlns:a16="http://schemas.microsoft.com/office/drawing/2014/main" id="{6739C1B4-EC15-464E-AC90-6F44B4DB57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758" y="1583501"/>
            <a:ext cx="4763906" cy="3584560"/>
          </a:xfrm>
          <a:prstGeom prst="rect">
            <a:avLst/>
          </a:prstGeom>
        </p:spPr>
      </p:pic>
    </p:spTree>
    <p:extLst>
      <p:ext uri="{BB962C8B-B14F-4D97-AF65-F5344CB8AC3E}">
        <p14:creationId xmlns:p14="http://schemas.microsoft.com/office/powerpoint/2010/main" val="403891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843D3F-F5E5-1E54-6E93-C069EFE29706}"/>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9C7F14CF-AEDA-62F1-3615-0F512D1CF158}"/>
              </a:ext>
            </a:extLst>
          </p:cNvPr>
          <p:cNvGrpSpPr>
            <a:grpSpLocks/>
          </p:cNvGrpSpPr>
          <p:nvPr/>
        </p:nvGrpSpPr>
        <p:grpSpPr>
          <a:xfrm flipH="1">
            <a:off x="-17250" y="138210"/>
            <a:ext cx="12191999" cy="6861095"/>
            <a:chOff x="1" y="1"/>
            <a:chExt cx="12191999" cy="6861095"/>
          </a:xfrm>
          <a:solidFill>
            <a:srgbClr val="FCF5FD"/>
          </a:solidFill>
        </p:grpSpPr>
        <p:sp>
          <p:nvSpPr>
            <p:cNvPr id="22" name="Freeform: Shape 21">
              <a:extLst>
                <a:ext uri="{FF2B5EF4-FFF2-40B4-BE49-F238E27FC236}">
                  <a16:creationId xmlns:a16="http://schemas.microsoft.com/office/drawing/2014/main" id="{F7EE38C7-344F-B120-437B-456F0F2CD2A8}"/>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25" name="Freeform: Shape 24">
              <a:extLst>
                <a:ext uri="{FF2B5EF4-FFF2-40B4-BE49-F238E27FC236}">
                  <a16:creationId xmlns:a16="http://schemas.microsoft.com/office/drawing/2014/main" id="{292B962D-8866-DBF2-E3A5-9D7E737EFB89}"/>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88" name="Freeform: Shape 87">
              <a:extLst>
                <a:ext uri="{FF2B5EF4-FFF2-40B4-BE49-F238E27FC236}">
                  <a16:creationId xmlns:a16="http://schemas.microsoft.com/office/drawing/2014/main" id="{48708D0F-464D-19DF-90EE-9147F7366E71}"/>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89" name="Graphic 88">
              <a:extLst>
                <a:ext uri="{FF2B5EF4-FFF2-40B4-BE49-F238E27FC236}">
                  <a16:creationId xmlns:a16="http://schemas.microsoft.com/office/drawing/2014/main" id="{4350A17D-4712-582A-4941-A93C1B27DA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sp>
        <p:nvSpPr>
          <p:cNvPr id="2" name="TextBox 1">
            <a:extLst>
              <a:ext uri="{FF2B5EF4-FFF2-40B4-BE49-F238E27FC236}">
                <a16:creationId xmlns:a16="http://schemas.microsoft.com/office/drawing/2014/main" id="{480DB5E2-15AF-C0D9-AEFB-A783C9976C94}"/>
              </a:ext>
            </a:extLst>
          </p:cNvPr>
          <p:cNvSpPr txBox="1"/>
          <p:nvPr/>
        </p:nvSpPr>
        <p:spPr>
          <a:xfrm>
            <a:off x="4017763" y="776309"/>
            <a:ext cx="3953668" cy="477054"/>
          </a:xfrm>
          <a:prstGeom prst="rect">
            <a:avLst/>
          </a:prstGeom>
          <a:noFill/>
        </p:spPr>
        <p:txBody>
          <a:bodyPr wrap="square">
            <a:spAutoFit/>
          </a:bodyPr>
          <a:lstStyle/>
          <a:p>
            <a:pPr algn="ctr"/>
            <a:r>
              <a:rPr lang="ar-KW" sz="2500" dirty="0">
                <a:solidFill>
                  <a:srgbClr val="AE10C4"/>
                </a:solidFill>
                <a:latin typeface="Tajawal ExtraBold" panose="00000800000000000000" pitchFamily="2" charset="-78"/>
                <a:cs typeface="Tajawal ExtraBold" panose="00000800000000000000" pitchFamily="2" charset="-78"/>
              </a:rPr>
              <a:t>أجزاء النظام</a:t>
            </a:r>
            <a:endParaRPr lang="en-US" sz="2500" dirty="0">
              <a:solidFill>
                <a:srgbClr val="AE10C4"/>
              </a:solidFill>
              <a:latin typeface="Tajawal ExtraBold" panose="00000800000000000000" pitchFamily="2" charset="-78"/>
              <a:cs typeface="Tajawal ExtraBold" panose="00000800000000000000" pitchFamily="2" charset="-78"/>
            </a:endParaRPr>
          </a:p>
        </p:txBody>
      </p:sp>
      <p:pic>
        <p:nvPicPr>
          <p:cNvPr id="33" name="Graphic 32">
            <a:extLst>
              <a:ext uri="{FF2B5EF4-FFF2-40B4-BE49-F238E27FC236}">
                <a16:creationId xmlns:a16="http://schemas.microsoft.com/office/drawing/2014/main" id="{8022066F-6E51-79F1-8F6F-422094BEC7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398" y="107381"/>
            <a:ext cx="11887180" cy="889685"/>
          </a:xfrm>
          <a:prstGeom prst="rect">
            <a:avLst/>
          </a:prstGeom>
        </p:spPr>
      </p:pic>
      <p:grpSp>
        <p:nvGrpSpPr>
          <p:cNvPr id="94" name="Group 93">
            <a:extLst>
              <a:ext uri="{FF2B5EF4-FFF2-40B4-BE49-F238E27FC236}">
                <a16:creationId xmlns:a16="http://schemas.microsoft.com/office/drawing/2014/main" id="{618AB62A-3E06-4852-8DDF-03887CD23FB3}"/>
              </a:ext>
            </a:extLst>
          </p:cNvPr>
          <p:cNvGrpSpPr/>
          <p:nvPr/>
        </p:nvGrpSpPr>
        <p:grpSpPr>
          <a:xfrm>
            <a:off x="1601341" y="2243457"/>
            <a:ext cx="2100725" cy="518637"/>
            <a:chOff x="1333420" y="2557956"/>
            <a:chExt cx="2100725" cy="518637"/>
          </a:xfrm>
        </p:grpSpPr>
        <p:sp>
          <p:nvSpPr>
            <p:cNvPr id="7" name="Rectangle: Rounded Corners 6">
              <a:extLst>
                <a:ext uri="{FF2B5EF4-FFF2-40B4-BE49-F238E27FC236}">
                  <a16:creationId xmlns:a16="http://schemas.microsoft.com/office/drawing/2014/main" id="{236CEEA0-6DF1-7077-4500-E1A0182E4210}"/>
                </a:ext>
              </a:extLst>
            </p:cNvPr>
            <p:cNvSpPr>
              <a:spLocks/>
            </p:cNvSpPr>
            <p:nvPr/>
          </p:nvSpPr>
          <p:spPr>
            <a:xfrm>
              <a:off x="1333420" y="2557956"/>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Graphic 60">
              <a:extLst>
                <a:ext uri="{FF2B5EF4-FFF2-40B4-BE49-F238E27FC236}">
                  <a16:creationId xmlns:a16="http://schemas.microsoft.com/office/drawing/2014/main" id="{C02DED9C-0748-13E2-0283-401A170021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98323" y="2700219"/>
              <a:ext cx="312564" cy="240004"/>
            </a:xfrm>
            <a:prstGeom prst="rect">
              <a:avLst/>
            </a:prstGeom>
          </p:spPr>
        </p:pic>
        <p:sp>
          <p:nvSpPr>
            <p:cNvPr id="32" name="object 111">
              <a:extLst>
                <a:ext uri="{FF2B5EF4-FFF2-40B4-BE49-F238E27FC236}">
                  <a16:creationId xmlns:a16="http://schemas.microsoft.com/office/drawing/2014/main" id="{014590F6-034D-58AB-8761-F991DB037F9B}"/>
                </a:ext>
              </a:extLst>
            </p:cNvPr>
            <p:cNvSpPr txBox="1"/>
            <p:nvPr/>
          </p:nvSpPr>
          <p:spPr>
            <a:xfrm>
              <a:off x="2240855" y="2721181"/>
              <a:ext cx="972928" cy="212879"/>
            </a:xfrm>
            <a:prstGeom prst="rect">
              <a:avLst/>
            </a:prstGeom>
          </p:spPr>
          <p:txBody>
            <a:bodyPr vert="horz" wrap="square" lIns="0" tIns="12700" rIns="0" bIns="0" rtlCol="0">
              <a:spAutoFit/>
            </a:bodyPr>
            <a:lstStyle/>
            <a:p>
              <a:pPr marL="12700">
                <a:lnSpc>
                  <a:spcPct val="100000"/>
                </a:lnSpc>
                <a:spcBef>
                  <a:spcPts val="100"/>
                </a:spcBef>
              </a:pPr>
              <a:r>
                <a:rPr lang="ar-KW" sz="1300" dirty="0">
                  <a:solidFill>
                    <a:srgbClr val="1D5166"/>
                  </a:solidFill>
                  <a:latin typeface="Tajawal Medium" panose="00000600000000000000" pitchFamily="2" charset="-78"/>
                  <a:cs typeface="Tajawal Medium" panose="00000600000000000000" pitchFamily="2" charset="-78"/>
                </a:rPr>
                <a:t>الاستحقاقات</a:t>
              </a:r>
              <a:endParaRPr sz="1300" dirty="0">
                <a:solidFill>
                  <a:srgbClr val="1D5166"/>
                </a:solidFill>
                <a:latin typeface="Tajawal Medium" panose="00000600000000000000" pitchFamily="2" charset="-78"/>
                <a:cs typeface="Tajawal Medium" panose="00000600000000000000" pitchFamily="2" charset="-78"/>
              </a:endParaRPr>
            </a:p>
          </p:txBody>
        </p:sp>
      </p:grpSp>
      <p:grpSp>
        <p:nvGrpSpPr>
          <p:cNvPr id="92" name="Group 91">
            <a:extLst>
              <a:ext uri="{FF2B5EF4-FFF2-40B4-BE49-F238E27FC236}">
                <a16:creationId xmlns:a16="http://schemas.microsoft.com/office/drawing/2014/main" id="{39DC5321-C9E9-4266-B07B-56AAD4F5E7E1}"/>
              </a:ext>
            </a:extLst>
          </p:cNvPr>
          <p:cNvGrpSpPr/>
          <p:nvPr/>
        </p:nvGrpSpPr>
        <p:grpSpPr>
          <a:xfrm>
            <a:off x="5032139" y="3095485"/>
            <a:ext cx="2100725" cy="518637"/>
            <a:chOff x="3727820" y="3355851"/>
            <a:chExt cx="2100725" cy="518637"/>
          </a:xfrm>
        </p:grpSpPr>
        <p:sp>
          <p:nvSpPr>
            <p:cNvPr id="13" name="Rectangle: Rounded Corners 12">
              <a:extLst>
                <a:ext uri="{FF2B5EF4-FFF2-40B4-BE49-F238E27FC236}">
                  <a16:creationId xmlns:a16="http://schemas.microsoft.com/office/drawing/2014/main" id="{16554D2C-688A-EC7F-3B47-0FF110782174}"/>
                </a:ext>
              </a:extLst>
            </p:cNvPr>
            <p:cNvSpPr>
              <a:spLocks/>
            </p:cNvSpPr>
            <p:nvPr/>
          </p:nvSpPr>
          <p:spPr>
            <a:xfrm>
              <a:off x="3727820" y="3355851"/>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 name="Group 41">
              <a:extLst>
                <a:ext uri="{FF2B5EF4-FFF2-40B4-BE49-F238E27FC236}">
                  <a16:creationId xmlns:a16="http://schemas.microsoft.com/office/drawing/2014/main" id="{BE22576B-C1C1-7D81-A8B6-CDE024AAE269}"/>
                </a:ext>
              </a:extLst>
            </p:cNvPr>
            <p:cNvGrpSpPr/>
            <p:nvPr/>
          </p:nvGrpSpPr>
          <p:grpSpPr>
            <a:xfrm>
              <a:off x="3888255" y="3474756"/>
              <a:ext cx="1532761" cy="282280"/>
              <a:chOff x="552992" y="7472611"/>
              <a:chExt cx="1532761" cy="282280"/>
            </a:xfrm>
          </p:grpSpPr>
          <p:sp>
            <p:nvSpPr>
              <p:cNvPr id="43" name="object 142">
                <a:extLst>
                  <a:ext uri="{FF2B5EF4-FFF2-40B4-BE49-F238E27FC236}">
                    <a16:creationId xmlns:a16="http://schemas.microsoft.com/office/drawing/2014/main" id="{6A7C9776-ABF5-4E6F-B4D2-2FEF1D560530}"/>
                  </a:ext>
                </a:extLst>
              </p:cNvPr>
              <p:cNvSpPr txBox="1"/>
              <p:nvPr/>
            </p:nvSpPr>
            <p:spPr>
              <a:xfrm>
                <a:off x="1515136" y="7503327"/>
                <a:ext cx="570617" cy="212879"/>
              </a:xfrm>
              <a:prstGeom prst="rect">
                <a:avLst/>
              </a:prstGeom>
            </p:spPr>
            <p:txBody>
              <a:bodyPr vert="horz" wrap="square" lIns="0" tIns="12700" rIns="0" bIns="0" rtlCol="0" anchor="t">
                <a:spAutoFit/>
              </a:bodyPr>
              <a:lstStyle/>
              <a:p>
                <a:pPr marL="12700">
                  <a:lnSpc>
                    <a:spcPct val="100000"/>
                  </a:lnSpc>
                  <a:spcBef>
                    <a:spcPts val="100"/>
                  </a:spcBef>
                </a:pPr>
                <a:r>
                  <a:rPr lang="ar-KW" sz="1300" dirty="0">
                    <a:solidFill>
                      <a:srgbClr val="1D5166"/>
                    </a:solidFill>
                    <a:latin typeface="Tajawal Medium" panose="00000600000000000000" pitchFamily="2" charset="-78"/>
                    <a:cs typeface="Tajawal Medium" panose="00000600000000000000" pitchFamily="2" charset="-78"/>
                  </a:rPr>
                  <a:t>الحضور</a:t>
                </a:r>
                <a:endParaRPr lang="en-US" sz="1300" dirty="0">
                  <a:solidFill>
                    <a:srgbClr val="1D5166"/>
                  </a:solidFill>
                  <a:latin typeface="Tajawal Medium" panose="00000600000000000000" pitchFamily="2" charset="-78"/>
                  <a:cs typeface="Tajawal Medium" panose="00000600000000000000" pitchFamily="2" charset="-78"/>
                </a:endParaRPr>
              </a:p>
            </p:txBody>
          </p:sp>
          <p:sp>
            <p:nvSpPr>
              <p:cNvPr id="44" name="object 157">
                <a:extLst>
                  <a:ext uri="{FF2B5EF4-FFF2-40B4-BE49-F238E27FC236}">
                    <a16:creationId xmlns:a16="http://schemas.microsoft.com/office/drawing/2014/main" id="{37738128-5F28-5604-A823-DC29D0704FF7}"/>
                  </a:ext>
                </a:extLst>
              </p:cNvPr>
              <p:cNvSpPr/>
              <p:nvPr/>
            </p:nvSpPr>
            <p:spPr>
              <a:xfrm>
                <a:off x="552992" y="7472611"/>
                <a:ext cx="300181" cy="282280"/>
              </a:xfrm>
              <a:custGeom>
                <a:avLst/>
                <a:gdLst/>
                <a:ahLst/>
                <a:cxnLst/>
                <a:rect l="l" t="t" r="r" b="b"/>
                <a:pathLst>
                  <a:path w="276860" h="260350">
                    <a:moveTo>
                      <a:pt x="154622" y="148666"/>
                    </a:moveTo>
                    <a:lnTo>
                      <a:pt x="153111" y="147154"/>
                    </a:lnTo>
                    <a:lnTo>
                      <a:pt x="132143" y="147154"/>
                    </a:lnTo>
                    <a:lnTo>
                      <a:pt x="130289" y="147154"/>
                    </a:lnTo>
                    <a:lnTo>
                      <a:pt x="128778" y="148666"/>
                    </a:lnTo>
                    <a:lnTo>
                      <a:pt x="128778" y="152387"/>
                    </a:lnTo>
                    <a:lnTo>
                      <a:pt x="130289" y="153898"/>
                    </a:lnTo>
                    <a:lnTo>
                      <a:pt x="153111" y="153898"/>
                    </a:lnTo>
                    <a:lnTo>
                      <a:pt x="154622" y="152387"/>
                    </a:lnTo>
                    <a:lnTo>
                      <a:pt x="154622" y="148666"/>
                    </a:lnTo>
                    <a:close/>
                  </a:path>
                  <a:path w="276860" h="260350">
                    <a:moveTo>
                      <a:pt x="172148" y="182359"/>
                    </a:moveTo>
                    <a:lnTo>
                      <a:pt x="170637" y="180848"/>
                    </a:lnTo>
                    <a:lnTo>
                      <a:pt x="168783" y="180848"/>
                    </a:lnTo>
                    <a:lnTo>
                      <a:pt x="130276" y="180848"/>
                    </a:lnTo>
                    <a:lnTo>
                      <a:pt x="128765" y="182359"/>
                    </a:lnTo>
                    <a:lnTo>
                      <a:pt x="128765" y="186080"/>
                    </a:lnTo>
                    <a:lnTo>
                      <a:pt x="130276" y="187591"/>
                    </a:lnTo>
                    <a:lnTo>
                      <a:pt x="170637" y="187591"/>
                    </a:lnTo>
                    <a:lnTo>
                      <a:pt x="172148" y="186080"/>
                    </a:lnTo>
                    <a:lnTo>
                      <a:pt x="172148" y="182359"/>
                    </a:lnTo>
                    <a:close/>
                  </a:path>
                  <a:path w="276860" h="260350">
                    <a:moveTo>
                      <a:pt x="172148" y="148666"/>
                    </a:moveTo>
                    <a:lnTo>
                      <a:pt x="170637" y="147154"/>
                    </a:lnTo>
                    <a:lnTo>
                      <a:pt x="168783" y="147154"/>
                    </a:lnTo>
                    <a:lnTo>
                      <a:pt x="163906" y="147154"/>
                    </a:lnTo>
                    <a:lnTo>
                      <a:pt x="162394" y="148666"/>
                    </a:lnTo>
                    <a:lnTo>
                      <a:pt x="162394" y="152387"/>
                    </a:lnTo>
                    <a:lnTo>
                      <a:pt x="163906" y="153898"/>
                    </a:lnTo>
                    <a:lnTo>
                      <a:pt x="170637" y="153898"/>
                    </a:lnTo>
                    <a:lnTo>
                      <a:pt x="172148" y="152387"/>
                    </a:lnTo>
                    <a:lnTo>
                      <a:pt x="172148" y="148666"/>
                    </a:lnTo>
                    <a:close/>
                  </a:path>
                  <a:path w="276860" h="260350">
                    <a:moveTo>
                      <a:pt x="176923" y="71475"/>
                    </a:moveTo>
                    <a:lnTo>
                      <a:pt x="176898" y="69342"/>
                    </a:lnTo>
                    <a:lnTo>
                      <a:pt x="174256" y="66751"/>
                    </a:lnTo>
                    <a:lnTo>
                      <a:pt x="172161" y="66751"/>
                    </a:lnTo>
                    <a:lnTo>
                      <a:pt x="148602" y="90284"/>
                    </a:lnTo>
                    <a:lnTo>
                      <a:pt x="140081" y="81724"/>
                    </a:lnTo>
                    <a:lnTo>
                      <a:pt x="137947" y="81699"/>
                    </a:lnTo>
                    <a:lnTo>
                      <a:pt x="135280" y="84289"/>
                    </a:lnTo>
                    <a:lnTo>
                      <a:pt x="135255" y="86423"/>
                    </a:lnTo>
                    <a:lnTo>
                      <a:pt x="136613" y="87820"/>
                    </a:lnTo>
                    <a:lnTo>
                      <a:pt x="147535" y="98742"/>
                    </a:lnTo>
                    <a:lnTo>
                      <a:pt x="149669" y="98742"/>
                    </a:lnTo>
                    <a:lnTo>
                      <a:pt x="176923" y="71475"/>
                    </a:lnTo>
                    <a:close/>
                  </a:path>
                  <a:path w="276860" h="260350">
                    <a:moveTo>
                      <a:pt x="193179" y="82740"/>
                    </a:moveTo>
                    <a:lnTo>
                      <a:pt x="190258" y="68313"/>
                    </a:lnTo>
                    <a:lnTo>
                      <a:pt x="186448" y="62661"/>
                    </a:lnTo>
                    <a:lnTo>
                      <a:pt x="186448" y="82740"/>
                    </a:lnTo>
                    <a:lnTo>
                      <a:pt x="184061" y="94551"/>
                    </a:lnTo>
                    <a:lnTo>
                      <a:pt x="177558" y="104190"/>
                    </a:lnTo>
                    <a:lnTo>
                      <a:pt x="167906" y="110693"/>
                    </a:lnTo>
                    <a:lnTo>
                      <a:pt x="156108" y="113068"/>
                    </a:lnTo>
                    <a:lnTo>
                      <a:pt x="144297" y="110693"/>
                    </a:lnTo>
                    <a:lnTo>
                      <a:pt x="134645" y="104190"/>
                    </a:lnTo>
                    <a:lnTo>
                      <a:pt x="128143" y="94551"/>
                    </a:lnTo>
                    <a:lnTo>
                      <a:pt x="125768" y="82740"/>
                    </a:lnTo>
                    <a:lnTo>
                      <a:pt x="128168" y="70929"/>
                    </a:lnTo>
                    <a:lnTo>
                      <a:pt x="134670" y="61290"/>
                    </a:lnTo>
                    <a:lnTo>
                      <a:pt x="144297" y="54800"/>
                    </a:lnTo>
                    <a:lnTo>
                      <a:pt x="156108" y="52400"/>
                    </a:lnTo>
                    <a:lnTo>
                      <a:pt x="167919" y="54800"/>
                    </a:lnTo>
                    <a:lnTo>
                      <a:pt x="177558" y="61302"/>
                    </a:lnTo>
                    <a:lnTo>
                      <a:pt x="184061" y="70942"/>
                    </a:lnTo>
                    <a:lnTo>
                      <a:pt x="186448" y="82740"/>
                    </a:lnTo>
                    <a:lnTo>
                      <a:pt x="186448" y="62661"/>
                    </a:lnTo>
                    <a:lnTo>
                      <a:pt x="182321" y="56527"/>
                    </a:lnTo>
                    <a:lnTo>
                      <a:pt x="176212" y="52400"/>
                    </a:lnTo>
                    <a:lnTo>
                      <a:pt x="170535" y="48577"/>
                    </a:lnTo>
                    <a:lnTo>
                      <a:pt x="156108" y="45656"/>
                    </a:lnTo>
                    <a:lnTo>
                      <a:pt x="141668" y="48577"/>
                    </a:lnTo>
                    <a:lnTo>
                      <a:pt x="129895" y="56527"/>
                    </a:lnTo>
                    <a:lnTo>
                      <a:pt x="121945" y="68313"/>
                    </a:lnTo>
                    <a:lnTo>
                      <a:pt x="119037" y="82740"/>
                    </a:lnTo>
                    <a:lnTo>
                      <a:pt x="121958" y="97180"/>
                    </a:lnTo>
                    <a:lnTo>
                      <a:pt x="129921" y="108953"/>
                    </a:lnTo>
                    <a:lnTo>
                      <a:pt x="141668" y="116890"/>
                    </a:lnTo>
                    <a:lnTo>
                      <a:pt x="156108" y="119811"/>
                    </a:lnTo>
                    <a:lnTo>
                      <a:pt x="170548" y="116890"/>
                    </a:lnTo>
                    <a:lnTo>
                      <a:pt x="176212" y="113068"/>
                    </a:lnTo>
                    <a:lnTo>
                      <a:pt x="182321" y="108940"/>
                    </a:lnTo>
                    <a:lnTo>
                      <a:pt x="190258" y="97167"/>
                    </a:lnTo>
                    <a:lnTo>
                      <a:pt x="193179" y="82740"/>
                    </a:lnTo>
                    <a:close/>
                  </a:path>
                  <a:path w="276860" h="260350">
                    <a:moveTo>
                      <a:pt x="205346" y="182359"/>
                    </a:moveTo>
                    <a:lnTo>
                      <a:pt x="203835" y="180848"/>
                    </a:lnTo>
                    <a:lnTo>
                      <a:pt x="201980" y="180848"/>
                    </a:lnTo>
                    <a:lnTo>
                      <a:pt x="181800" y="180848"/>
                    </a:lnTo>
                    <a:lnTo>
                      <a:pt x="180289" y="182359"/>
                    </a:lnTo>
                    <a:lnTo>
                      <a:pt x="180289" y="186080"/>
                    </a:lnTo>
                    <a:lnTo>
                      <a:pt x="181800" y="187591"/>
                    </a:lnTo>
                    <a:lnTo>
                      <a:pt x="203835" y="187591"/>
                    </a:lnTo>
                    <a:lnTo>
                      <a:pt x="205346" y="186080"/>
                    </a:lnTo>
                    <a:lnTo>
                      <a:pt x="205346" y="182359"/>
                    </a:lnTo>
                    <a:close/>
                  </a:path>
                  <a:path w="276860" h="260350">
                    <a:moveTo>
                      <a:pt x="209461" y="112204"/>
                    </a:moveTo>
                    <a:lnTo>
                      <a:pt x="207949" y="110693"/>
                    </a:lnTo>
                    <a:lnTo>
                      <a:pt x="195961" y="110693"/>
                    </a:lnTo>
                    <a:lnTo>
                      <a:pt x="194462" y="112204"/>
                    </a:lnTo>
                    <a:lnTo>
                      <a:pt x="194462" y="115925"/>
                    </a:lnTo>
                    <a:lnTo>
                      <a:pt x="195961" y="117436"/>
                    </a:lnTo>
                    <a:lnTo>
                      <a:pt x="197827" y="117436"/>
                    </a:lnTo>
                    <a:lnTo>
                      <a:pt x="207949" y="117436"/>
                    </a:lnTo>
                    <a:lnTo>
                      <a:pt x="209461" y="115925"/>
                    </a:lnTo>
                    <a:lnTo>
                      <a:pt x="209461" y="112204"/>
                    </a:lnTo>
                    <a:close/>
                  </a:path>
                  <a:path w="276860" h="260350">
                    <a:moveTo>
                      <a:pt x="210045" y="55422"/>
                    </a:moveTo>
                    <a:lnTo>
                      <a:pt x="208534" y="53911"/>
                    </a:lnTo>
                    <a:lnTo>
                      <a:pt x="202831" y="53911"/>
                    </a:lnTo>
                    <a:lnTo>
                      <a:pt x="201320" y="55422"/>
                    </a:lnTo>
                    <a:lnTo>
                      <a:pt x="201320" y="59143"/>
                    </a:lnTo>
                    <a:lnTo>
                      <a:pt x="202831" y="60655"/>
                    </a:lnTo>
                    <a:lnTo>
                      <a:pt x="204685" y="60655"/>
                    </a:lnTo>
                    <a:lnTo>
                      <a:pt x="208534" y="60655"/>
                    </a:lnTo>
                    <a:lnTo>
                      <a:pt x="210045" y="59143"/>
                    </a:lnTo>
                    <a:lnTo>
                      <a:pt x="210045" y="55422"/>
                    </a:lnTo>
                    <a:close/>
                  </a:path>
                  <a:path w="276860" h="260350">
                    <a:moveTo>
                      <a:pt x="217246" y="182359"/>
                    </a:moveTo>
                    <a:lnTo>
                      <a:pt x="215747" y="180848"/>
                    </a:lnTo>
                    <a:lnTo>
                      <a:pt x="213880" y="180848"/>
                    </a:lnTo>
                    <a:lnTo>
                      <a:pt x="209600" y="180848"/>
                    </a:lnTo>
                    <a:lnTo>
                      <a:pt x="208089" y="182359"/>
                    </a:lnTo>
                    <a:lnTo>
                      <a:pt x="208089" y="186080"/>
                    </a:lnTo>
                    <a:lnTo>
                      <a:pt x="209600" y="187591"/>
                    </a:lnTo>
                    <a:lnTo>
                      <a:pt x="215747" y="187591"/>
                    </a:lnTo>
                    <a:lnTo>
                      <a:pt x="217246" y="186080"/>
                    </a:lnTo>
                    <a:lnTo>
                      <a:pt x="217246" y="182359"/>
                    </a:lnTo>
                    <a:close/>
                  </a:path>
                  <a:path w="276860" h="260350">
                    <a:moveTo>
                      <a:pt x="228612" y="148653"/>
                    </a:moveTo>
                    <a:lnTo>
                      <a:pt x="227101" y="147142"/>
                    </a:lnTo>
                    <a:lnTo>
                      <a:pt x="178752" y="147142"/>
                    </a:lnTo>
                    <a:lnTo>
                      <a:pt x="177241" y="148653"/>
                    </a:lnTo>
                    <a:lnTo>
                      <a:pt x="177241" y="152374"/>
                    </a:lnTo>
                    <a:lnTo>
                      <a:pt x="178752" y="153885"/>
                    </a:lnTo>
                    <a:lnTo>
                      <a:pt x="225247" y="153885"/>
                    </a:lnTo>
                    <a:lnTo>
                      <a:pt x="227101" y="153885"/>
                    </a:lnTo>
                    <a:lnTo>
                      <a:pt x="228612" y="152374"/>
                    </a:lnTo>
                    <a:lnTo>
                      <a:pt x="228612" y="148653"/>
                    </a:lnTo>
                    <a:close/>
                  </a:path>
                  <a:path w="276860" h="260350">
                    <a:moveTo>
                      <a:pt x="231940" y="83502"/>
                    </a:moveTo>
                    <a:lnTo>
                      <a:pt x="230441" y="81991"/>
                    </a:lnTo>
                    <a:lnTo>
                      <a:pt x="202831" y="81991"/>
                    </a:lnTo>
                    <a:lnTo>
                      <a:pt x="201320" y="83502"/>
                    </a:lnTo>
                    <a:lnTo>
                      <a:pt x="201320" y="87223"/>
                    </a:lnTo>
                    <a:lnTo>
                      <a:pt x="202831" y="88734"/>
                    </a:lnTo>
                    <a:lnTo>
                      <a:pt x="204685" y="88734"/>
                    </a:lnTo>
                    <a:lnTo>
                      <a:pt x="230441" y="88734"/>
                    </a:lnTo>
                    <a:lnTo>
                      <a:pt x="231940" y="87223"/>
                    </a:lnTo>
                    <a:lnTo>
                      <a:pt x="231940" y="83502"/>
                    </a:lnTo>
                    <a:close/>
                  </a:path>
                  <a:path w="276860" h="260350">
                    <a:moveTo>
                      <a:pt x="248640" y="182359"/>
                    </a:moveTo>
                    <a:lnTo>
                      <a:pt x="247129" y="180848"/>
                    </a:lnTo>
                    <a:lnTo>
                      <a:pt x="245275" y="180848"/>
                    </a:lnTo>
                    <a:lnTo>
                      <a:pt x="224116" y="180848"/>
                    </a:lnTo>
                    <a:lnTo>
                      <a:pt x="222618" y="182359"/>
                    </a:lnTo>
                    <a:lnTo>
                      <a:pt x="222618" y="186080"/>
                    </a:lnTo>
                    <a:lnTo>
                      <a:pt x="224116" y="187591"/>
                    </a:lnTo>
                    <a:lnTo>
                      <a:pt x="247129" y="187591"/>
                    </a:lnTo>
                    <a:lnTo>
                      <a:pt x="248640" y="186080"/>
                    </a:lnTo>
                    <a:lnTo>
                      <a:pt x="248640" y="182359"/>
                    </a:lnTo>
                    <a:close/>
                  </a:path>
                  <a:path w="276860" h="260350">
                    <a:moveTo>
                      <a:pt x="248640" y="148666"/>
                    </a:moveTo>
                    <a:lnTo>
                      <a:pt x="247129" y="147154"/>
                    </a:lnTo>
                    <a:lnTo>
                      <a:pt x="245275" y="147154"/>
                    </a:lnTo>
                    <a:lnTo>
                      <a:pt x="235051" y="147154"/>
                    </a:lnTo>
                    <a:lnTo>
                      <a:pt x="233540" y="148666"/>
                    </a:lnTo>
                    <a:lnTo>
                      <a:pt x="233540" y="152387"/>
                    </a:lnTo>
                    <a:lnTo>
                      <a:pt x="235051" y="153898"/>
                    </a:lnTo>
                    <a:lnTo>
                      <a:pt x="247129" y="153898"/>
                    </a:lnTo>
                    <a:lnTo>
                      <a:pt x="248640" y="152387"/>
                    </a:lnTo>
                    <a:lnTo>
                      <a:pt x="248640" y="148666"/>
                    </a:lnTo>
                    <a:close/>
                  </a:path>
                  <a:path w="276860" h="260350">
                    <a:moveTo>
                      <a:pt x="248640" y="112204"/>
                    </a:moveTo>
                    <a:lnTo>
                      <a:pt x="247129" y="110693"/>
                    </a:lnTo>
                    <a:lnTo>
                      <a:pt x="245275" y="110693"/>
                    </a:lnTo>
                    <a:lnTo>
                      <a:pt x="218770" y="110693"/>
                    </a:lnTo>
                    <a:lnTo>
                      <a:pt x="217258" y="112204"/>
                    </a:lnTo>
                    <a:lnTo>
                      <a:pt x="217258" y="115925"/>
                    </a:lnTo>
                    <a:lnTo>
                      <a:pt x="218770" y="117436"/>
                    </a:lnTo>
                    <a:lnTo>
                      <a:pt x="247129" y="117436"/>
                    </a:lnTo>
                    <a:lnTo>
                      <a:pt x="248640" y="115925"/>
                    </a:lnTo>
                    <a:lnTo>
                      <a:pt x="248640" y="112204"/>
                    </a:lnTo>
                    <a:close/>
                  </a:path>
                  <a:path w="276860" h="260350">
                    <a:moveTo>
                      <a:pt x="248640" y="83502"/>
                    </a:moveTo>
                    <a:lnTo>
                      <a:pt x="247129" y="81991"/>
                    </a:lnTo>
                    <a:lnTo>
                      <a:pt x="245275" y="81991"/>
                    </a:lnTo>
                    <a:lnTo>
                      <a:pt x="241236" y="81991"/>
                    </a:lnTo>
                    <a:lnTo>
                      <a:pt x="239725" y="83502"/>
                    </a:lnTo>
                    <a:lnTo>
                      <a:pt x="239725" y="87223"/>
                    </a:lnTo>
                    <a:lnTo>
                      <a:pt x="241236" y="88734"/>
                    </a:lnTo>
                    <a:lnTo>
                      <a:pt x="247129" y="88734"/>
                    </a:lnTo>
                    <a:lnTo>
                      <a:pt x="248640" y="87223"/>
                    </a:lnTo>
                    <a:lnTo>
                      <a:pt x="248640" y="83502"/>
                    </a:lnTo>
                    <a:close/>
                  </a:path>
                  <a:path w="276860" h="260350">
                    <a:moveTo>
                      <a:pt x="248640" y="55422"/>
                    </a:moveTo>
                    <a:lnTo>
                      <a:pt x="247129" y="53911"/>
                    </a:lnTo>
                    <a:lnTo>
                      <a:pt x="245275" y="53911"/>
                    </a:lnTo>
                    <a:lnTo>
                      <a:pt x="219329" y="53911"/>
                    </a:lnTo>
                    <a:lnTo>
                      <a:pt x="217817" y="55422"/>
                    </a:lnTo>
                    <a:lnTo>
                      <a:pt x="217817" y="59143"/>
                    </a:lnTo>
                    <a:lnTo>
                      <a:pt x="219329" y="60655"/>
                    </a:lnTo>
                    <a:lnTo>
                      <a:pt x="247129" y="60655"/>
                    </a:lnTo>
                    <a:lnTo>
                      <a:pt x="248640" y="59143"/>
                    </a:lnTo>
                    <a:lnTo>
                      <a:pt x="248640" y="55422"/>
                    </a:lnTo>
                    <a:close/>
                  </a:path>
                  <a:path w="276860" h="260350">
                    <a:moveTo>
                      <a:pt x="276390" y="16891"/>
                    </a:moveTo>
                    <a:lnTo>
                      <a:pt x="269862" y="10350"/>
                    </a:lnTo>
                    <a:lnTo>
                      <a:pt x="269659" y="10350"/>
                    </a:lnTo>
                    <a:lnTo>
                      <a:pt x="269659" y="20599"/>
                    </a:lnTo>
                    <a:lnTo>
                      <a:pt x="269659" y="215709"/>
                    </a:lnTo>
                    <a:lnTo>
                      <a:pt x="266141" y="219227"/>
                    </a:lnTo>
                    <a:lnTo>
                      <a:pt x="132956" y="219227"/>
                    </a:lnTo>
                    <a:lnTo>
                      <a:pt x="130683" y="211988"/>
                    </a:lnTo>
                    <a:lnTo>
                      <a:pt x="127393" y="208102"/>
                    </a:lnTo>
                    <a:lnTo>
                      <a:pt x="127393" y="253212"/>
                    </a:lnTo>
                    <a:lnTo>
                      <a:pt x="6743" y="253212"/>
                    </a:lnTo>
                    <a:lnTo>
                      <a:pt x="11772" y="211924"/>
                    </a:lnTo>
                    <a:lnTo>
                      <a:pt x="46329" y="196634"/>
                    </a:lnTo>
                    <a:lnTo>
                      <a:pt x="56540" y="199707"/>
                    </a:lnTo>
                    <a:lnTo>
                      <a:pt x="67068" y="200736"/>
                    </a:lnTo>
                    <a:lnTo>
                      <a:pt x="77597" y="199707"/>
                    </a:lnTo>
                    <a:lnTo>
                      <a:pt x="87820" y="196634"/>
                    </a:lnTo>
                    <a:lnTo>
                      <a:pt x="115887" y="208622"/>
                    </a:lnTo>
                    <a:lnTo>
                      <a:pt x="122377" y="211924"/>
                    </a:lnTo>
                    <a:lnTo>
                      <a:pt x="126720" y="218338"/>
                    </a:lnTo>
                    <a:lnTo>
                      <a:pt x="127342" y="225171"/>
                    </a:lnTo>
                    <a:lnTo>
                      <a:pt x="127393" y="253212"/>
                    </a:lnTo>
                    <a:lnTo>
                      <a:pt x="127393" y="208102"/>
                    </a:lnTo>
                    <a:lnTo>
                      <a:pt x="125590" y="205968"/>
                    </a:lnTo>
                    <a:lnTo>
                      <a:pt x="118630" y="202463"/>
                    </a:lnTo>
                    <a:lnTo>
                      <a:pt x="104978" y="196634"/>
                    </a:lnTo>
                    <a:lnTo>
                      <a:pt x="102273" y="195478"/>
                    </a:lnTo>
                    <a:lnTo>
                      <a:pt x="102273" y="193992"/>
                    </a:lnTo>
                    <a:lnTo>
                      <a:pt x="102273" y="192595"/>
                    </a:lnTo>
                    <a:lnTo>
                      <a:pt x="102273" y="172224"/>
                    </a:lnTo>
                    <a:lnTo>
                      <a:pt x="102273" y="165950"/>
                    </a:lnTo>
                    <a:lnTo>
                      <a:pt x="107594" y="158775"/>
                    </a:lnTo>
                    <a:lnTo>
                      <a:pt x="111493" y="150825"/>
                    </a:lnTo>
                    <a:lnTo>
                      <a:pt x="113880" y="142290"/>
                    </a:lnTo>
                    <a:lnTo>
                      <a:pt x="114706" y="133388"/>
                    </a:lnTo>
                    <a:lnTo>
                      <a:pt x="114706" y="130162"/>
                    </a:lnTo>
                    <a:lnTo>
                      <a:pt x="121780" y="127431"/>
                    </a:lnTo>
                    <a:lnTo>
                      <a:pt x="125742" y="119862"/>
                    </a:lnTo>
                    <a:lnTo>
                      <a:pt x="123355" y="110070"/>
                    </a:lnTo>
                    <a:lnTo>
                      <a:pt x="122885" y="108089"/>
                    </a:lnTo>
                    <a:lnTo>
                      <a:pt x="119494" y="104686"/>
                    </a:lnTo>
                    <a:lnTo>
                      <a:pt x="118491" y="104406"/>
                    </a:lnTo>
                    <a:lnTo>
                      <a:pt x="118491" y="118567"/>
                    </a:lnTo>
                    <a:lnTo>
                      <a:pt x="115747" y="123088"/>
                    </a:lnTo>
                    <a:lnTo>
                      <a:pt x="110756" y="124294"/>
                    </a:lnTo>
                    <a:lnTo>
                      <a:pt x="109143" y="124574"/>
                    </a:lnTo>
                    <a:lnTo>
                      <a:pt x="107962" y="125971"/>
                    </a:lnTo>
                    <a:lnTo>
                      <a:pt x="107962" y="133388"/>
                    </a:lnTo>
                    <a:lnTo>
                      <a:pt x="104571" y="149821"/>
                    </a:lnTo>
                    <a:lnTo>
                      <a:pt x="95529" y="163131"/>
                    </a:lnTo>
                    <a:lnTo>
                      <a:pt x="95529" y="172224"/>
                    </a:lnTo>
                    <a:lnTo>
                      <a:pt x="95529" y="192595"/>
                    </a:lnTo>
                    <a:lnTo>
                      <a:pt x="92036" y="191109"/>
                    </a:lnTo>
                    <a:lnTo>
                      <a:pt x="92036" y="178295"/>
                    </a:lnTo>
                    <a:lnTo>
                      <a:pt x="92036" y="175475"/>
                    </a:lnTo>
                    <a:lnTo>
                      <a:pt x="92036" y="174688"/>
                    </a:lnTo>
                    <a:lnTo>
                      <a:pt x="93243" y="173913"/>
                    </a:lnTo>
                    <a:lnTo>
                      <a:pt x="94399" y="173101"/>
                    </a:lnTo>
                    <a:lnTo>
                      <a:pt x="95529" y="172224"/>
                    </a:lnTo>
                    <a:lnTo>
                      <a:pt x="95529" y="163131"/>
                    </a:lnTo>
                    <a:lnTo>
                      <a:pt x="85293" y="170027"/>
                    </a:lnTo>
                    <a:lnTo>
                      <a:pt x="85293" y="178295"/>
                    </a:lnTo>
                    <a:lnTo>
                      <a:pt x="85293" y="190385"/>
                    </a:lnTo>
                    <a:lnTo>
                      <a:pt x="76314" y="193090"/>
                    </a:lnTo>
                    <a:lnTo>
                      <a:pt x="67068" y="193992"/>
                    </a:lnTo>
                    <a:lnTo>
                      <a:pt x="57823" y="193090"/>
                    </a:lnTo>
                    <a:lnTo>
                      <a:pt x="48844" y="190385"/>
                    </a:lnTo>
                    <a:lnTo>
                      <a:pt x="48844" y="179387"/>
                    </a:lnTo>
                    <a:lnTo>
                      <a:pt x="57899" y="181762"/>
                    </a:lnTo>
                    <a:lnTo>
                      <a:pt x="67170" y="182359"/>
                    </a:lnTo>
                    <a:lnTo>
                      <a:pt x="76377" y="181203"/>
                    </a:lnTo>
                    <a:lnTo>
                      <a:pt x="81940" y="179387"/>
                    </a:lnTo>
                    <a:lnTo>
                      <a:pt x="85293" y="178295"/>
                    </a:lnTo>
                    <a:lnTo>
                      <a:pt x="85293" y="170027"/>
                    </a:lnTo>
                    <a:lnTo>
                      <a:pt x="82003" y="172224"/>
                    </a:lnTo>
                    <a:lnTo>
                      <a:pt x="65557" y="175475"/>
                    </a:lnTo>
                    <a:lnTo>
                      <a:pt x="49187" y="172135"/>
                    </a:lnTo>
                    <a:lnTo>
                      <a:pt x="35826" y="163118"/>
                    </a:lnTo>
                    <a:lnTo>
                      <a:pt x="26797" y="149758"/>
                    </a:lnTo>
                    <a:lnTo>
                      <a:pt x="23456" y="133388"/>
                    </a:lnTo>
                    <a:lnTo>
                      <a:pt x="23456" y="125971"/>
                    </a:lnTo>
                    <a:lnTo>
                      <a:pt x="22275" y="124574"/>
                    </a:lnTo>
                    <a:lnTo>
                      <a:pt x="16129" y="123482"/>
                    </a:lnTo>
                    <a:lnTo>
                      <a:pt x="13106" y="119151"/>
                    </a:lnTo>
                    <a:lnTo>
                      <a:pt x="14020" y="114096"/>
                    </a:lnTo>
                    <a:lnTo>
                      <a:pt x="14389" y="112471"/>
                    </a:lnTo>
                    <a:lnTo>
                      <a:pt x="15506" y="111125"/>
                    </a:lnTo>
                    <a:lnTo>
                      <a:pt x="17030" y="110451"/>
                    </a:lnTo>
                    <a:lnTo>
                      <a:pt x="17627" y="111125"/>
                    </a:lnTo>
                    <a:lnTo>
                      <a:pt x="18313" y="111658"/>
                    </a:lnTo>
                    <a:lnTo>
                      <a:pt x="26733" y="115989"/>
                    </a:lnTo>
                    <a:lnTo>
                      <a:pt x="29324" y="115150"/>
                    </a:lnTo>
                    <a:lnTo>
                      <a:pt x="30695" y="112471"/>
                    </a:lnTo>
                    <a:lnTo>
                      <a:pt x="30810" y="112064"/>
                    </a:lnTo>
                    <a:lnTo>
                      <a:pt x="30937" y="110451"/>
                    </a:lnTo>
                    <a:lnTo>
                      <a:pt x="31140" y="107200"/>
                    </a:lnTo>
                    <a:lnTo>
                      <a:pt x="31927" y="94221"/>
                    </a:lnTo>
                    <a:lnTo>
                      <a:pt x="34683" y="94246"/>
                    </a:lnTo>
                    <a:lnTo>
                      <a:pt x="36804" y="94221"/>
                    </a:lnTo>
                    <a:lnTo>
                      <a:pt x="38938" y="94195"/>
                    </a:lnTo>
                    <a:lnTo>
                      <a:pt x="44107" y="93840"/>
                    </a:lnTo>
                    <a:lnTo>
                      <a:pt x="66128" y="106362"/>
                    </a:lnTo>
                    <a:lnTo>
                      <a:pt x="87884" y="111036"/>
                    </a:lnTo>
                    <a:lnTo>
                      <a:pt x="104787" y="111252"/>
                    </a:lnTo>
                    <a:lnTo>
                      <a:pt x="112268" y="110426"/>
                    </a:lnTo>
                    <a:lnTo>
                      <a:pt x="112623" y="110363"/>
                    </a:lnTo>
                    <a:lnTo>
                      <a:pt x="112953" y="110248"/>
                    </a:lnTo>
                    <a:lnTo>
                      <a:pt x="113271" y="110070"/>
                    </a:lnTo>
                    <a:lnTo>
                      <a:pt x="115316" y="110490"/>
                    </a:lnTo>
                    <a:lnTo>
                      <a:pt x="116928" y="112064"/>
                    </a:lnTo>
                    <a:lnTo>
                      <a:pt x="117398" y="114096"/>
                    </a:lnTo>
                    <a:lnTo>
                      <a:pt x="118491" y="118567"/>
                    </a:lnTo>
                    <a:lnTo>
                      <a:pt x="118491" y="104406"/>
                    </a:lnTo>
                    <a:lnTo>
                      <a:pt x="115049" y="103555"/>
                    </a:lnTo>
                    <a:lnTo>
                      <a:pt x="114922" y="87426"/>
                    </a:lnTo>
                    <a:lnTo>
                      <a:pt x="114211" y="79705"/>
                    </a:lnTo>
                    <a:lnTo>
                      <a:pt x="111747" y="70967"/>
                    </a:lnTo>
                    <a:lnTo>
                      <a:pt x="108318" y="64020"/>
                    </a:lnTo>
                    <a:lnTo>
                      <a:pt x="108318" y="104152"/>
                    </a:lnTo>
                    <a:lnTo>
                      <a:pt x="99174" y="104686"/>
                    </a:lnTo>
                    <a:lnTo>
                      <a:pt x="85636" y="103911"/>
                    </a:lnTo>
                    <a:lnTo>
                      <a:pt x="69926" y="100469"/>
                    </a:lnTo>
                    <a:lnTo>
                      <a:pt x="56083" y="93840"/>
                    </a:lnTo>
                    <a:lnTo>
                      <a:pt x="53987" y="92837"/>
                    </a:lnTo>
                    <a:lnTo>
                      <a:pt x="64998" y="90932"/>
                    </a:lnTo>
                    <a:lnTo>
                      <a:pt x="76454" y="87833"/>
                    </a:lnTo>
                    <a:lnTo>
                      <a:pt x="77431" y="87426"/>
                    </a:lnTo>
                    <a:lnTo>
                      <a:pt x="87668" y="83248"/>
                    </a:lnTo>
                    <a:lnTo>
                      <a:pt x="97929" y="76898"/>
                    </a:lnTo>
                    <a:lnTo>
                      <a:pt x="99428" y="75793"/>
                    </a:lnTo>
                    <a:lnTo>
                      <a:pt x="99745" y="73685"/>
                    </a:lnTo>
                    <a:lnTo>
                      <a:pt x="97536" y="70675"/>
                    </a:lnTo>
                    <a:lnTo>
                      <a:pt x="95427" y="70358"/>
                    </a:lnTo>
                    <a:lnTo>
                      <a:pt x="93827" y="71539"/>
                    </a:lnTo>
                    <a:lnTo>
                      <a:pt x="73977" y="81521"/>
                    </a:lnTo>
                    <a:lnTo>
                      <a:pt x="52857" y="86144"/>
                    </a:lnTo>
                    <a:lnTo>
                      <a:pt x="35991" y="87426"/>
                    </a:lnTo>
                    <a:lnTo>
                      <a:pt x="28943" y="87401"/>
                    </a:lnTo>
                    <a:lnTo>
                      <a:pt x="27089" y="87299"/>
                    </a:lnTo>
                    <a:lnTo>
                      <a:pt x="25514" y="88709"/>
                    </a:lnTo>
                    <a:lnTo>
                      <a:pt x="24384" y="107200"/>
                    </a:lnTo>
                    <a:lnTo>
                      <a:pt x="22072" y="106019"/>
                    </a:lnTo>
                    <a:lnTo>
                      <a:pt x="21971" y="88709"/>
                    </a:lnTo>
                    <a:lnTo>
                      <a:pt x="25349" y="72009"/>
                    </a:lnTo>
                    <a:lnTo>
                      <a:pt x="34594" y="58280"/>
                    </a:lnTo>
                    <a:lnTo>
                      <a:pt x="48323" y="49034"/>
                    </a:lnTo>
                    <a:lnTo>
                      <a:pt x="65138" y="45631"/>
                    </a:lnTo>
                    <a:lnTo>
                      <a:pt x="81940" y="49034"/>
                    </a:lnTo>
                    <a:lnTo>
                      <a:pt x="95656" y="58280"/>
                    </a:lnTo>
                    <a:lnTo>
                      <a:pt x="104914" y="72009"/>
                    </a:lnTo>
                    <a:lnTo>
                      <a:pt x="108292" y="88709"/>
                    </a:lnTo>
                    <a:lnTo>
                      <a:pt x="108318" y="104152"/>
                    </a:lnTo>
                    <a:lnTo>
                      <a:pt x="108318" y="64020"/>
                    </a:lnTo>
                    <a:lnTo>
                      <a:pt x="107734" y="62826"/>
                    </a:lnTo>
                    <a:lnTo>
                      <a:pt x="102273" y="55486"/>
                    </a:lnTo>
                    <a:lnTo>
                      <a:pt x="102273" y="49237"/>
                    </a:lnTo>
                    <a:lnTo>
                      <a:pt x="102273" y="20599"/>
                    </a:lnTo>
                    <a:lnTo>
                      <a:pt x="105791" y="17094"/>
                    </a:lnTo>
                    <a:lnTo>
                      <a:pt x="134531" y="17094"/>
                    </a:lnTo>
                    <a:lnTo>
                      <a:pt x="134531" y="24549"/>
                    </a:lnTo>
                    <a:lnTo>
                      <a:pt x="136042" y="26060"/>
                    </a:lnTo>
                    <a:lnTo>
                      <a:pt x="241515" y="26060"/>
                    </a:lnTo>
                    <a:lnTo>
                      <a:pt x="243027" y="24549"/>
                    </a:lnTo>
                    <a:lnTo>
                      <a:pt x="243027" y="19316"/>
                    </a:lnTo>
                    <a:lnTo>
                      <a:pt x="243027" y="17081"/>
                    </a:lnTo>
                    <a:lnTo>
                      <a:pt x="266141" y="17094"/>
                    </a:lnTo>
                    <a:lnTo>
                      <a:pt x="269659" y="20599"/>
                    </a:lnTo>
                    <a:lnTo>
                      <a:pt x="269659" y="10350"/>
                    </a:lnTo>
                    <a:lnTo>
                      <a:pt x="243027" y="10337"/>
                    </a:lnTo>
                    <a:lnTo>
                      <a:pt x="243027" y="6743"/>
                    </a:lnTo>
                    <a:lnTo>
                      <a:pt x="243027" y="1511"/>
                    </a:lnTo>
                    <a:lnTo>
                      <a:pt x="241515" y="0"/>
                    </a:lnTo>
                    <a:lnTo>
                      <a:pt x="236270" y="0"/>
                    </a:lnTo>
                    <a:lnTo>
                      <a:pt x="236270" y="6743"/>
                    </a:lnTo>
                    <a:lnTo>
                      <a:pt x="236270" y="19316"/>
                    </a:lnTo>
                    <a:lnTo>
                      <a:pt x="141262" y="19316"/>
                    </a:lnTo>
                    <a:lnTo>
                      <a:pt x="141262" y="17081"/>
                    </a:lnTo>
                    <a:lnTo>
                      <a:pt x="141262" y="6743"/>
                    </a:lnTo>
                    <a:lnTo>
                      <a:pt x="236270" y="6743"/>
                    </a:lnTo>
                    <a:lnTo>
                      <a:pt x="236270" y="0"/>
                    </a:lnTo>
                    <a:lnTo>
                      <a:pt x="136029" y="0"/>
                    </a:lnTo>
                    <a:lnTo>
                      <a:pt x="134518" y="1511"/>
                    </a:lnTo>
                    <a:lnTo>
                      <a:pt x="134518" y="10337"/>
                    </a:lnTo>
                    <a:lnTo>
                      <a:pt x="102069" y="10350"/>
                    </a:lnTo>
                    <a:lnTo>
                      <a:pt x="95542" y="16891"/>
                    </a:lnTo>
                    <a:lnTo>
                      <a:pt x="95529" y="49237"/>
                    </a:lnTo>
                    <a:lnTo>
                      <a:pt x="88176" y="45631"/>
                    </a:lnTo>
                    <a:lnTo>
                      <a:pt x="77736" y="40513"/>
                    </a:lnTo>
                    <a:lnTo>
                      <a:pt x="58648" y="39319"/>
                    </a:lnTo>
                    <a:lnTo>
                      <a:pt x="40513" y="45364"/>
                    </a:lnTo>
                    <a:lnTo>
                      <a:pt x="15875" y="80632"/>
                    </a:lnTo>
                    <a:lnTo>
                      <a:pt x="15176" y="103924"/>
                    </a:lnTo>
                    <a:lnTo>
                      <a:pt x="11341" y="105270"/>
                    </a:lnTo>
                    <a:lnTo>
                      <a:pt x="8432" y="108496"/>
                    </a:lnTo>
                    <a:lnTo>
                      <a:pt x="7467" y="112522"/>
                    </a:lnTo>
                    <a:lnTo>
                      <a:pt x="5676" y="119862"/>
                    </a:lnTo>
                    <a:lnTo>
                      <a:pt x="9626" y="127431"/>
                    </a:lnTo>
                    <a:lnTo>
                      <a:pt x="16713" y="130162"/>
                    </a:lnTo>
                    <a:lnTo>
                      <a:pt x="16713" y="133388"/>
                    </a:lnTo>
                    <a:lnTo>
                      <a:pt x="18478" y="146418"/>
                    </a:lnTo>
                    <a:lnTo>
                      <a:pt x="23545" y="158318"/>
                    </a:lnTo>
                    <a:lnTo>
                      <a:pt x="31534" y="168478"/>
                    </a:lnTo>
                    <a:lnTo>
                      <a:pt x="42113" y="176301"/>
                    </a:lnTo>
                    <a:lnTo>
                      <a:pt x="42113" y="191109"/>
                    </a:lnTo>
                    <a:lnTo>
                      <a:pt x="4724" y="211874"/>
                    </a:lnTo>
                    <a:lnTo>
                      <a:pt x="0" y="258445"/>
                    </a:lnTo>
                    <a:lnTo>
                      <a:pt x="1511" y="259956"/>
                    </a:lnTo>
                    <a:lnTo>
                      <a:pt x="132626" y="259956"/>
                    </a:lnTo>
                    <a:lnTo>
                      <a:pt x="134137" y="258445"/>
                    </a:lnTo>
                    <a:lnTo>
                      <a:pt x="134137" y="253212"/>
                    </a:lnTo>
                    <a:lnTo>
                      <a:pt x="134137" y="225971"/>
                    </a:lnTo>
                    <a:lnTo>
                      <a:pt x="269862" y="225958"/>
                    </a:lnTo>
                    <a:lnTo>
                      <a:pt x="276390" y="219430"/>
                    </a:lnTo>
                    <a:lnTo>
                      <a:pt x="276390" y="219227"/>
                    </a:lnTo>
                    <a:lnTo>
                      <a:pt x="276390" y="17081"/>
                    </a:lnTo>
                    <a:lnTo>
                      <a:pt x="276390" y="16891"/>
                    </a:lnTo>
                    <a:close/>
                  </a:path>
                </a:pathLst>
              </a:custGeom>
              <a:solidFill>
                <a:srgbClr val="AE10C4"/>
              </a:solidFill>
            </p:spPr>
            <p:txBody>
              <a:bodyPr wrap="square" lIns="0" tIns="0" rIns="0" bIns="0" rtlCol="0"/>
              <a:lstStyle/>
              <a:p>
                <a:endParaRPr sz="1300" dirty="0">
                  <a:solidFill>
                    <a:srgbClr val="1D5166"/>
                  </a:solidFill>
                  <a:latin typeface="Tajawal Medium" panose="00000600000000000000" pitchFamily="2" charset="-78"/>
                  <a:cs typeface="Tajawal Medium" panose="00000600000000000000" pitchFamily="2" charset="-78"/>
                </a:endParaRPr>
              </a:p>
            </p:txBody>
          </p:sp>
        </p:grpSp>
      </p:grpSp>
      <p:grpSp>
        <p:nvGrpSpPr>
          <p:cNvPr id="20" name="Group 19">
            <a:extLst>
              <a:ext uri="{FF2B5EF4-FFF2-40B4-BE49-F238E27FC236}">
                <a16:creationId xmlns:a16="http://schemas.microsoft.com/office/drawing/2014/main" id="{AB680D7C-947F-4892-B26A-E1D18E843E90}"/>
              </a:ext>
            </a:extLst>
          </p:cNvPr>
          <p:cNvGrpSpPr/>
          <p:nvPr/>
        </p:nvGrpSpPr>
        <p:grpSpPr>
          <a:xfrm>
            <a:off x="8429706" y="3952878"/>
            <a:ext cx="2100725" cy="518637"/>
            <a:chOff x="8521599" y="4189839"/>
            <a:chExt cx="2100725" cy="518637"/>
          </a:xfrm>
        </p:grpSpPr>
        <p:sp>
          <p:nvSpPr>
            <p:cNvPr id="24" name="Rectangle: Rounded Corners 23">
              <a:extLst>
                <a:ext uri="{FF2B5EF4-FFF2-40B4-BE49-F238E27FC236}">
                  <a16:creationId xmlns:a16="http://schemas.microsoft.com/office/drawing/2014/main" id="{2CC73ED5-ADAF-C7E6-C4FF-B4C540D67FF3}"/>
                </a:ext>
              </a:extLst>
            </p:cNvPr>
            <p:cNvSpPr>
              <a:spLocks/>
            </p:cNvSpPr>
            <p:nvPr/>
          </p:nvSpPr>
          <p:spPr>
            <a:xfrm>
              <a:off x="8521599" y="4189839"/>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bject 146">
              <a:extLst>
                <a:ext uri="{FF2B5EF4-FFF2-40B4-BE49-F238E27FC236}">
                  <a16:creationId xmlns:a16="http://schemas.microsoft.com/office/drawing/2014/main" id="{7EE82719-4697-A6E9-5E93-24AB95D707F5}"/>
                </a:ext>
              </a:extLst>
            </p:cNvPr>
            <p:cNvSpPr txBox="1"/>
            <p:nvPr/>
          </p:nvSpPr>
          <p:spPr>
            <a:xfrm>
              <a:off x="9112551" y="4338943"/>
              <a:ext cx="1256962" cy="212879"/>
            </a:xfrm>
            <a:prstGeom prst="rect">
              <a:avLst/>
            </a:prstGeom>
          </p:spPr>
          <p:txBody>
            <a:bodyPr vert="horz" wrap="square" lIns="0" tIns="12700" rIns="0" bIns="0" rtlCol="0">
              <a:spAutoFit/>
            </a:bodyPr>
            <a:lstStyle/>
            <a:p>
              <a:pPr marL="12700">
                <a:lnSpc>
                  <a:spcPct val="100000"/>
                </a:lnSpc>
                <a:spcBef>
                  <a:spcPts val="100"/>
                </a:spcBef>
              </a:pPr>
              <a:r>
                <a:rPr lang="ar-KW" sz="1300" dirty="0">
                  <a:solidFill>
                    <a:srgbClr val="1D5166"/>
                  </a:solidFill>
                  <a:latin typeface="Tajawal Medium" panose="00000600000000000000" pitchFamily="2" charset="-78"/>
                  <a:cs typeface="Tajawal Medium" panose="00000600000000000000" pitchFamily="2" charset="-78"/>
                </a:rPr>
                <a:t>الأوراق المطبوعة</a:t>
              </a:r>
              <a:endParaRPr sz="1300" dirty="0">
                <a:solidFill>
                  <a:srgbClr val="1D5166"/>
                </a:solidFill>
                <a:latin typeface="Tajawal Medium" panose="00000600000000000000" pitchFamily="2" charset="-78"/>
                <a:cs typeface="Tajawal Medium" panose="00000600000000000000" pitchFamily="2" charset="-78"/>
              </a:endParaRPr>
            </a:p>
          </p:txBody>
        </p:sp>
        <p:sp>
          <p:nvSpPr>
            <p:cNvPr id="48" name="object 177">
              <a:extLst>
                <a:ext uri="{FF2B5EF4-FFF2-40B4-BE49-F238E27FC236}">
                  <a16:creationId xmlns:a16="http://schemas.microsoft.com/office/drawing/2014/main" id="{43B81339-1B49-7F27-9B2D-6BC5430718AC}"/>
                </a:ext>
              </a:extLst>
            </p:cNvPr>
            <p:cNvSpPr/>
            <p:nvPr/>
          </p:nvSpPr>
          <p:spPr>
            <a:xfrm>
              <a:off x="8688418" y="4307454"/>
              <a:ext cx="298805" cy="294673"/>
            </a:xfrm>
            <a:custGeom>
              <a:avLst/>
              <a:gdLst/>
              <a:ahLst/>
              <a:cxnLst/>
              <a:rect l="l" t="t" r="r" b="b"/>
              <a:pathLst>
                <a:path w="275589" h="271779">
                  <a:moveTo>
                    <a:pt x="249377" y="174358"/>
                  </a:moveTo>
                  <a:lnTo>
                    <a:pt x="247586" y="172554"/>
                  </a:lnTo>
                  <a:lnTo>
                    <a:pt x="245364" y="172554"/>
                  </a:lnTo>
                  <a:lnTo>
                    <a:pt x="128257" y="172554"/>
                  </a:lnTo>
                  <a:lnTo>
                    <a:pt x="126453" y="174358"/>
                  </a:lnTo>
                  <a:lnTo>
                    <a:pt x="126453" y="178790"/>
                  </a:lnTo>
                  <a:lnTo>
                    <a:pt x="128257" y="180594"/>
                  </a:lnTo>
                  <a:lnTo>
                    <a:pt x="247586" y="180594"/>
                  </a:lnTo>
                  <a:lnTo>
                    <a:pt x="249377" y="178790"/>
                  </a:lnTo>
                  <a:lnTo>
                    <a:pt x="249377" y="174358"/>
                  </a:lnTo>
                  <a:close/>
                </a:path>
                <a:path w="275589" h="271779">
                  <a:moveTo>
                    <a:pt x="249377" y="145808"/>
                  </a:moveTo>
                  <a:lnTo>
                    <a:pt x="247586" y="144005"/>
                  </a:lnTo>
                  <a:lnTo>
                    <a:pt x="245364" y="144005"/>
                  </a:lnTo>
                  <a:lnTo>
                    <a:pt x="128257" y="144005"/>
                  </a:lnTo>
                  <a:lnTo>
                    <a:pt x="126453" y="145808"/>
                  </a:lnTo>
                  <a:lnTo>
                    <a:pt x="126453" y="150241"/>
                  </a:lnTo>
                  <a:lnTo>
                    <a:pt x="128257" y="152044"/>
                  </a:lnTo>
                  <a:lnTo>
                    <a:pt x="247586" y="152044"/>
                  </a:lnTo>
                  <a:lnTo>
                    <a:pt x="249377" y="150241"/>
                  </a:lnTo>
                  <a:lnTo>
                    <a:pt x="249377" y="145808"/>
                  </a:lnTo>
                  <a:close/>
                </a:path>
                <a:path w="275589" h="271779">
                  <a:moveTo>
                    <a:pt x="249377" y="117259"/>
                  </a:moveTo>
                  <a:lnTo>
                    <a:pt x="247586" y="115455"/>
                  </a:lnTo>
                  <a:lnTo>
                    <a:pt x="245364" y="115455"/>
                  </a:lnTo>
                  <a:lnTo>
                    <a:pt x="128257" y="115455"/>
                  </a:lnTo>
                  <a:lnTo>
                    <a:pt x="126453" y="117259"/>
                  </a:lnTo>
                  <a:lnTo>
                    <a:pt x="126453" y="121691"/>
                  </a:lnTo>
                  <a:lnTo>
                    <a:pt x="128257" y="123494"/>
                  </a:lnTo>
                  <a:lnTo>
                    <a:pt x="247586" y="123494"/>
                  </a:lnTo>
                  <a:lnTo>
                    <a:pt x="249377" y="121691"/>
                  </a:lnTo>
                  <a:lnTo>
                    <a:pt x="249377" y="117259"/>
                  </a:lnTo>
                  <a:close/>
                </a:path>
                <a:path w="275589" h="271779">
                  <a:moveTo>
                    <a:pt x="249377" y="88722"/>
                  </a:moveTo>
                  <a:lnTo>
                    <a:pt x="247586" y="86918"/>
                  </a:lnTo>
                  <a:lnTo>
                    <a:pt x="245364" y="86918"/>
                  </a:lnTo>
                  <a:lnTo>
                    <a:pt x="128257" y="86918"/>
                  </a:lnTo>
                  <a:lnTo>
                    <a:pt x="126453" y="88722"/>
                  </a:lnTo>
                  <a:lnTo>
                    <a:pt x="126453" y="93154"/>
                  </a:lnTo>
                  <a:lnTo>
                    <a:pt x="128257" y="94957"/>
                  </a:lnTo>
                  <a:lnTo>
                    <a:pt x="247586" y="94957"/>
                  </a:lnTo>
                  <a:lnTo>
                    <a:pt x="249377" y="93154"/>
                  </a:lnTo>
                  <a:lnTo>
                    <a:pt x="249377" y="88722"/>
                  </a:lnTo>
                  <a:close/>
                </a:path>
                <a:path w="275589" h="271779">
                  <a:moveTo>
                    <a:pt x="249389" y="60159"/>
                  </a:moveTo>
                  <a:lnTo>
                    <a:pt x="247586" y="58369"/>
                  </a:lnTo>
                  <a:lnTo>
                    <a:pt x="128270" y="58369"/>
                  </a:lnTo>
                  <a:lnTo>
                    <a:pt x="126466" y="60159"/>
                  </a:lnTo>
                  <a:lnTo>
                    <a:pt x="126466" y="62382"/>
                  </a:lnTo>
                  <a:lnTo>
                    <a:pt x="126466" y="64604"/>
                  </a:lnTo>
                  <a:lnTo>
                    <a:pt x="128270" y="66395"/>
                  </a:lnTo>
                  <a:lnTo>
                    <a:pt x="247586" y="66395"/>
                  </a:lnTo>
                  <a:lnTo>
                    <a:pt x="249389" y="64604"/>
                  </a:lnTo>
                  <a:lnTo>
                    <a:pt x="249389" y="60159"/>
                  </a:lnTo>
                  <a:close/>
                </a:path>
                <a:path w="275589" h="271779">
                  <a:moveTo>
                    <a:pt x="275170" y="35407"/>
                  </a:moveTo>
                  <a:lnTo>
                    <a:pt x="273951" y="34264"/>
                  </a:lnTo>
                  <a:lnTo>
                    <a:pt x="267131" y="27774"/>
                  </a:lnTo>
                  <a:lnTo>
                    <a:pt x="267131" y="42265"/>
                  </a:lnTo>
                  <a:lnTo>
                    <a:pt x="267131" y="211848"/>
                  </a:lnTo>
                  <a:lnTo>
                    <a:pt x="107086" y="211848"/>
                  </a:lnTo>
                  <a:lnTo>
                    <a:pt x="107086" y="131318"/>
                  </a:lnTo>
                  <a:lnTo>
                    <a:pt x="105283" y="129514"/>
                  </a:lnTo>
                  <a:lnTo>
                    <a:pt x="100850" y="129514"/>
                  </a:lnTo>
                  <a:lnTo>
                    <a:pt x="99047" y="131318"/>
                  </a:lnTo>
                  <a:lnTo>
                    <a:pt x="99047" y="216789"/>
                  </a:lnTo>
                  <a:lnTo>
                    <a:pt x="102133" y="219875"/>
                  </a:lnTo>
                  <a:lnTo>
                    <a:pt x="181368" y="219875"/>
                  </a:lnTo>
                  <a:lnTo>
                    <a:pt x="88925" y="235737"/>
                  </a:lnTo>
                  <a:lnTo>
                    <a:pt x="73266" y="144297"/>
                  </a:lnTo>
                  <a:lnTo>
                    <a:pt x="59677" y="65163"/>
                  </a:lnTo>
                  <a:lnTo>
                    <a:pt x="55968" y="43510"/>
                  </a:lnTo>
                  <a:lnTo>
                    <a:pt x="99047" y="36118"/>
                  </a:lnTo>
                  <a:lnTo>
                    <a:pt x="99047" y="117106"/>
                  </a:lnTo>
                  <a:lnTo>
                    <a:pt x="100850" y="118910"/>
                  </a:lnTo>
                  <a:lnTo>
                    <a:pt x="105283" y="118910"/>
                  </a:lnTo>
                  <a:lnTo>
                    <a:pt x="107086" y="117106"/>
                  </a:lnTo>
                  <a:lnTo>
                    <a:pt x="107086" y="36118"/>
                  </a:lnTo>
                  <a:lnTo>
                    <a:pt x="107086" y="8039"/>
                  </a:lnTo>
                  <a:lnTo>
                    <a:pt x="229501" y="8039"/>
                  </a:lnTo>
                  <a:lnTo>
                    <a:pt x="229603" y="35407"/>
                  </a:lnTo>
                  <a:lnTo>
                    <a:pt x="230441" y="37642"/>
                  </a:lnTo>
                  <a:lnTo>
                    <a:pt x="234924" y="42087"/>
                  </a:lnTo>
                  <a:lnTo>
                    <a:pt x="238760" y="42265"/>
                  </a:lnTo>
                  <a:lnTo>
                    <a:pt x="267131" y="42265"/>
                  </a:lnTo>
                  <a:lnTo>
                    <a:pt x="267131" y="27774"/>
                  </a:lnTo>
                  <a:lnTo>
                    <a:pt x="262267" y="23126"/>
                  </a:lnTo>
                  <a:lnTo>
                    <a:pt x="262267" y="34239"/>
                  </a:lnTo>
                  <a:lnTo>
                    <a:pt x="240690" y="34239"/>
                  </a:lnTo>
                  <a:lnTo>
                    <a:pt x="238442" y="34264"/>
                  </a:lnTo>
                  <a:lnTo>
                    <a:pt x="237744" y="33553"/>
                  </a:lnTo>
                  <a:lnTo>
                    <a:pt x="237642" y="33274"/>
                  </a:lnTo>
                  <a:lnTo>
                    <a:pt x="237540" y="10655"/>
                  </a:lnTo>
                  <a:lnTo>
                    <a:pt x="262267" y="34239"/>
                  </a:lnTo>
                  <a:lnTo>
                    <a:pt x="262267" y="23126"/>
                  </a:lnTo>
                  <a:lnTo>
                    <a:pt x="249186" y="10655"/>
                  </a:lnTo>
                  <a:lnTo>
                    <a:pt x="246443" y="8039"/>
                  </a:lnTo>
                  <a:lnTo>
                    <a:pt x="238023" y="0"/>
                  </a:lnTo>
                  <a:lnTo>
                    <a:pt x="102133" y="0"/>
                  </a:lnTo>
                  <a:lnTo>
                    <a:pt x="99047" y="3086"/>
                  </a:lnTo>
                  <a:lnTo>
                    <a:pt x="99047" y="27965"/>
                  </a:lnTo>
                  <a:lnTo>
                    <a:pt x="49669" y="36449"/>
                  </a:lnTo>
                  <a:lnTo>
                    <a:pt x="47205" y="39954"/>
                  </a:lnTo>
                  <a:lnTo>
                    <a:pt x="50165" y="57137"/>
                  </a:lnTo>
                  <a:lnTo>
                    <a:pt x="5308" y="72593"/>
                  </a:lnTo>
                  <a:lnTo>
                    <a:pt x="1828" y="73863"/>
                  </a:lnTo>
                  <a:lnTo>
                    <a:pt x="0" y="77736"/>
                  </a:lnTo>
                  <a:lnTo>
                    <a:pt x="31127" y="164312"/>
                  </a:lnTo>
                  <a:lnTo>
                    <a:pt x="32677" y="165341"/>
                  </a:lnTo>
                  <a:lnTo>
                    <a:pt x="34772" y="165341"/>
                  </a:lnTo>
                  <a:lnTo>
                    <a:pt x="35242" y="165265"/>
                  </a:lnTo>
                  <a:lnTo>
                    <a:pt x="37769" y="164350"/>
                  </a:lnTo>
                  <a:lnTo>
                    <a:pt x="38862" y="162052"/>
                  </a:lnTo>
                  <a:lnTo>
                    <a:pt x="9245" y="79717"/>
                  </a:lnTo>
                  <a:lnTo>
                    <a:pt x="51536" y="65163"/>
                  </a:lnTo>
                  <a:lnTo>
                    <a:pt x="81800" y="241630"/>
                  </a:lnTo>
                  <a:lnTo>
                    <a:pt x="84683" y="243967"/>
                  </a:lnTo>
                  <a:lnTo>
                    <a:pt x="88290" y="243967"/>
                  </a:lnTo>
                  <a:lnTo>
                    <a:pt x="89039" y="243865"/>
                  </a:lnTo>
                  <a:lnTo>
                    <a:pt x="136436" y="235737"/>
                  </a:lnTo>
                  <a:lnTo>
                    <a:pt x="165696" y="230720"/>
                  </a:lnTo>
                  <a:lnTo>
                    <a:pt x="75247" y="263232"/>
                  </a:lnTo>
                  <a:lnTo>
                    <a:pt x="43522" y="175006"/>
                  </a:lnTo>
                  <a:lnTo>
                    <a:pt x="41224" y="173926"/>
                  </a:lnTo>
                  <a:lnTo>
                    <a:pt x="37045" y="175425"/>
                  </a:lnTo>
                  <a:lnTo>
                    <a:pt x="35953" y="177723"/>
                  </a:lnTo>
                  <a:lnTo>
                    <a:pt x="68122" y="267182"/>
                  </a:lnTo>
                  <a:lnTo>
                    <a:pt x="69126" y="269925"/>
                  </a:lnTo>
                  <a:lnTo>
                    <a:pt x="71729" y="271640"/>
                  </a:lnTo>
                  <a:lnTo>
                    <a:pt x="75234" y="271640"/>
                  </a:lnTo>
                  <a:lnTo>
                    <a:pt x="76009" y="271500"/>
                  </a:lnTo>
                  <a:lnTo>
                    <a:pt x="99009" y="263232"/>
                  </a:lnTo>
                  <a:lnTo>
                    <a:pt x="189445" y="230720"/>
                  </a:lnTo>
                  <a:lnTo>
                    <a:pt x="211112" y="222935"/>
                  </a:lnTo>
                  <a:lnTo>
                    <a:pt x="228930" y="219887"/>
                  </a:lnTo>
                  <a:lnTo>
                    <a:pt x="272084" y="219875"/>
                  </a:lnTo>
                  <a:lnTo>
                    <a:pt x="275170" y="216789"/>
                  </a:lnTo>
                  <a:lnTo>
                    <a:pt x="275170" y="211848"/>
                  </a:lnTo>
                  <a:lnTo>
                    <a:pt x="275170" y="35407"/>
                  </a:lnTo>
                  <a:close/>
                </a:path>
              </a:pathLst>
            </a:custGeom>
            <a:solidFill>
              <a:srgbClr val="AE10C4"/>
            </a:solidFill>
          </p:spPr>
          <p:txBody>
            <a:bodyPr wrap="square" lIns="0" tIns="0" rIns="0" bIns="0" rtlCol="0"/>
            <a:lstStyle/>
            <a:p>
              <a:endParaRPr sz="1600">
                <a:latin typeface="Tajawal" panose="00000500000000000000" pitchFamily="2" charset="-78"/>
              </a:endParaRPr>
            </a:p>
          </p:txBody>
        </p:sp>
      </p:grpSp>
      <p:grpSp>
        <p:nvGrpSpPr>
          <p:cNvPr id="93" name="Group 92">
            <a:extLst>
              <a:ext uri="{FF2B5EF4-FFF2-40B4-BE49-F238E27FC236}">
                <a16:creationId xmlns:a16="http://schemas.microsoft.com/office/drawing/2014/main" id="{714D12C2-0B17-4172-82A3-A6F2ECE0A5B0}"/>
              </a:ext>
            </a:extLst>
          </p:cNvPr>
          <p:cNvGrpSpPr/>
          <p:nvPr/>
        </p:nvGrpSpPr>
        <p:grpSpPr>
          <a:xfrm>
            <a:off x="1601341" y="3079587"/>
            <a:ext cx="2106488" cy="518637"/>
            <a:chOff x="1336357" y="3377041"/>
            <a:chExt cx="2106488" cy="518637"/>
          </a:xfrm>
        </p:grpSpPr>
        <p:sp>
          <p:nvSpPr>
            <p:cNvPr id="12" name="Rectangle: Rounded Corners 11">
              <a:extLst>
                <a:ext uri="{FF2B5EF4-FFF2-40B4-BE49-F238E27FC236}">
                  <a16:creationId xmlns:a16="http://schemas.microsoft.com/office/drawing/2014/main" id="{40C9BCD3-291F-0F34-02B9-324D3F504127}"/>
                </a:ext>
              </a:extLst>
            </p:cNvPr>
            <p:cNvSpPr>
              <a:spLocks/>
            </p:cNvSpPr>
            <p:nvPr/>
          </p:nvSpPr>
          <p:spPr>
            <a:xfrm>
              <a:off x="1336357" y="3377041"/>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48">
              <a:extLst>
                <a:ext uri="{FF2B5EF4-FFF2-40B4-BE49-F238E27FC236}">
                  <a16:creationId xmlns:a16="http://schemas.microsoft.com/office/drawing/2014/main" id="{7BAE4497-1F4A-A258-FDAB-93253A0CD308}"/>
                </a:ext>
              </a:extLst>
            </p:cNvPr>
            <p:cNvGrpSpPr/>
            <p:nvPr/>
          </p:nvGrpSpPr>
          <p:grpSpPr>
            <a:xfrm>
              <a:off x="1498706" y="3499117"/>
              <a:ext cx="1944139" cy="305001"/>
              <a:chOff x="9406425" y="8133477"/>
              <a:chExt cx="1944139" cy="305001"/>
            </a:xfrm>
          </p:grpSpPr>
          <p:sp>
            <p:nvSpPr>
              <p:cNvPr id="50" name="object 119">
                <a:extLst>
                  <a:ext uri="{FF2B5EF4-FFF2-40B4-BE49-F238E27FC236}">
                    <a16:creationId xmlns:a16="http://schemas.microsoft.com/office/drawing/2014/main" id="{0135AF2B-360D-5DA2-3F28-24945B650FFE}"/>
                  </a:ext>
                </a:extLst>
              </p:cNvPr>
              <p:cNvSpPr txBox="1"/>
              <p:nvPr/>
            </p:nvSpPr>
            <p:spPr>
              <a:xfrm>
                <a:off x="10153501" y="8153430"/>
                <a:ext cx="1197063" cy="212879"/>
              </a:xfrm>
              <a:prstGeom prst="rect">
                <a:avLst/>
              </a:prstGeom>
            </p:spPr>
            <p:txBody>
              <a:bodyPr vert="horz" wrap="square" lIns="0" tIns="12700" rIns="0" bIns="0" rtlCol="0">
                <a:spAutoFit/>
              </a:bodyPr>
              <a:lstStyle/>
              <a:p>
                <a:pPr marL="12700">
                  <a:lnSpc>
                    <a:spcPct val="100000"/>
                  </a:lnSpc>
                  <a:spcBef>
                    <a:spcPts val="100"/>
                  </a:spcBef>
                </a:pPr>
                <a:r>
                  <a:rPr lang="ar-KW" sz="1300" dirty="0">
                    <a:solidFill>
                      <a:srgbClr val="1D5166"/>
                    </a:solidFill>
                    <a:latin typeface="Tajawal Medium" panose="00000600000000000000" pitchFamily="2" charset="-78"/>
                    <a:cs typeface="Tajawal Medium" panose="00000600000000000000" pitchFamily="2" charset="-78"/>
                  </a:rPr>
                  <a:t>سجل التدقيق</a:t>
                </a:r>
                <a:endParaRPr sz="1300" dirty="0">
                  <a:solidFill>
                    <a:srgbClr val="1D5166"/>
                  </a:solidFill>
                  <a:latin typeface="Tajawal Medium" panose="00000600000000000000" pitchFamily="2" charset="-78"/>
                  <a:cs typeface="Tajawal Medium" panose="00000600000000000000" pitchFamily="2" charset="-78"/>
                </a:endParaRPr>
              </a:p>
            </p:txBody>
          </p:sp>
          <p:sp>
            <p:nvSpPr>
              <p:cNvPr id="51" name="object 178">
                <a:extLst>
                  <a:ext uri="{FF2B5EF4-FFF2-40B4-BE49-F238E27FC236}">
                    <a16:creationId xmlns:a16="http://schemas.microsoft.com/office/drawing/2014/main" id="{17F9DEEE-8A21-7F37-330C-7317D3FEDA06}"/>
                  </a:ext>
                </a:extLst>
              </p:cNvPr>
              <p:cNvSpPr/>
              <p:nvPr/>
            </p:nvSpPr>
            <p:spPr>
              <a:xfrm>
                <a:off x="9406425" y="8133477"/>
                <a:ext cx="306377" cy="305001"/>
              </a:xfrm>
              <a:custGeom>
                <a:avLst/>
                <a:gdLst/>
                <a:ahLst/>
                <a:cxnLst/>
                <a:rect l="l" t="t" r="r" b="b"/>
                <a:pathLst>
                  <a:path w="282575" h="281304">
                    <a:moveTo>
                      <a:pt x="26492" y="17653"/>
                    </a:moveTo>
                    <a:lnTo>
                      <a:pt x="17665" y="17653"/>
                    </a:lnTo>
                    <a:lnTo>
                      <a:pt x="17665" y="26479"/>
                    </a:lnTo>
                    <a:lnTo>
                      <a:pt x="26492" y="26479"/>
                    </a:lnTo>
                    <a:lnTo>
                      <a:pt x="26492" y="17653"/>
                    </a:lnTo>
                    <a:close/>
                  </a:path>
                  <a:path w="282575" h="281304">
                    <a:moveTo>
                      <a:pt x="44145" y="17653"/>
                    </a:moveTo>
                    <a:lnTo>
                      <a:pt x="35318" y="17653"/>
                    </a:lnTo>
                    <a:lnTo>
                      <a:pt x="35318" y="26479"/>
                    </a:lnTo>
                    <a:lnTo>
                      <a:pt x="44145" y="26479"/>
                    </a:lnTo>
                    <a:lnTo>
                      <a:pt x="44145" y="17653"/>
                    </a:lnTo>
                    <a:close/>
                  </a:path>
                  <a:path w="282575" h="281304">
                    <a:moveTo>
                      <a:pt x="61810" y="17653"/>
                    </a:moveTo>
                    <a:lnTo>
                      <a:pt x="52984" y="17653"/>
                    </a:lnTo>
                    <a:lnTo>
                      <a:pt x="52984" y="26479"/>
                    </a:lnTo>
                    <a:lnTo>
                      <a:pt x="61810" y="26479"/>
                    </a:lnTo>
                    <a:lnTo>
                      <a:pt x="61810" y="17653"/>
                    </a:lnTo>
                    <a:close/>
                  </a:path>
                  <a:path w="282575" h="281304">
                    <a:moveTo>
                      <a:pt x="120967" y="206743"/>
                    </a:moveTo>
                    <a:lnTo>
                      <a:pt x="114719" y="200507"/>
                    </a:lnTo>
                    <a:lnTo>
                      <a:pt x="105359" y="209867"/>
                    </a:lnTo>
                    <a:lnTo>
                      <a:pt x="101600" y="206095"/>
                    </a:lnTo>
                    <a:lnTo>
                      <a:pt x="95351" y="212344"/>
                    </a:lnTo>
                    <a:lnTo>
                      <a:pt x="105359" y="222351"/>
                    </a:lnTo>
                    <a:lnTo>
                      <a:pt x="120967" y="206743"/>
                    </a:lnTo>
                    <a:close/>
                  </a:path>
                  <a:path w="282575" h="281304">
                    <a:moveTo>
                      <a:pt x="120967" y="135928"/>
                    </a:moveTo>
                    <a:lnTo>
                      <a:pt x="114719" y="129692"/>
                    </a:lnTo>
                    <a:lnTo>
                      <a:pt x="105359" y="139052"/>
                    </a:lnTo>
                    <a:lnTo>
                      <a:pt x="101600" y="135280"/>
                    </a:lnTo>
                    <a:lnTo>
                      <a:pt x="95351" y="141528"/>
                    </a:lnTo>
                    <a:lnTo>
                      <a:pt x="105359" y="151536"/>
                    </a:lnTo>
                    <a:lnTo>
                      <a:pt x="120967" y="135928"/>
                    </a:lnTo>
                    <a:close/>
                  </a:path>
                  <a:path w="282575" h="281304">
                    <a:moveTo>
                      <a:pt x="136855" y="209677"/>
                    </a:moveTo>
                    <a:lnTo>
                      <a:pt x="134581" y="198513"/>
                    </a:lnTo>
                    <a:lnTo>
                      <a:pt x="128701" y="189814"/>
                    </a:lnTo>
                    <a:lnTo>
                      <a:pt x="128409" y="189395"/>
                    </a:lnTo>
                    <a:lnTo>
                      <a:pt x="128016" y="189141"/>
                    </a:lnTo>
                    <a:lnTo>
                      <a:pt x="128016" y="209677"/>
                    </a:lnTo>
                    <a:lnTo>
                      <a:pt x="126441" y="217411"/>
                    </a:lnTo>
                    <a:lnTo>
                      <a:pt x="122186" y="223723"/>
                    </a:lnTo>
                    <a:lnTo>
                      <a:pt x="115849" y="227990"/>
                    </a:lnTo>
                    <a:lnTo>
                      <a:pt x="108153" y="229539"/>
                    </a:lnTo>
                    <a:lnTo>
                      <a:pt x="100406" y="227977"/>
                    </a:lnTo>
                    <a:lnTo>
                      <a:pt x="94094" y="223723"/>
                    </a:lnTo>
                    <a:lnTo>
                      <a:pt x="89839" y="217411"/>
                    </a:lnTo>
                    <a:lnTo>
                      <a:pt x="88290" y="209677"/>
                    </a:lnTo>
                    <a:lnTo>
                      <a:pt x="89839" y="201955"/>
                    </a:lnTo>
                    <a:lnTo>
                      <a:pt x="94107" y="195630"/>
                    </a:lnTo>
                    <a:lnTo>
                      <a:pt x="100418" y="191376"/>
                    </a:lnTo>
                    <a:lnTo>
                      <a:pt x="108153" y="189814"/>
                    </a:lnTo>
                    <a:lnTo>
                      <a:pt x="115874" y="191376"/>
                    </a:lnTo>
                    <a:lnTo>
                      <a:pt x="122199" y="195630"/>
                    </a:lnTo>
                    <a:lnTo>
                      <a:pt x="126453" y="201955"/>
                    </a:lnTo>
                    <a:lnTo>
                      <a:pt x="128016" y="209677"/>
                    </a:lnTo>
                    <a:lnTo>
                      <a:pt x="128016" y="189141"/>
                    </a:lnTo>
                    <a:lnTo>
                      <a:pt x="119303" y="183261"/>
                    </a:lnTo>
                    <a:lnTo>
                      <a:pt x="108153" y="180987"/>
                    </a:lnTo>
                    <a:lnTo>
                      <a:pt x="96964" y="183261"/>
                    </a:lnTo>
                    <a:lnTo>
                      <a:pt x="87845" y="189407"/>
                    </a:lnTo>
                    <a:lnTo>
                      <a:pt x="81711" y="198526"/>
                    </a:lnTo>
                    <a:lnTo>
                      <a:pt x="79463" y="209677"/>
                    </a:lnTo>
                    <a:lnTo>
                      <a:pt x="81711" y="220853"/>
                    </a:lnTo>
                    <a:lnTo>
                      <a:pt x="87858" y="229971"/>
                    </a:lnTo>
                    <a:lnTo>
                      <a:pt x="96977" y="236118"/>
                    </a:lnTo>
                    <a:lnTo>
                      <a:pt x="108153" y="238366"/>
                    </a:lnTo>
                    <a:lnTo>
                      <a:pt x="119316" y="236118"/>
                    </a:lnTo>
                    <a:lnTo>
                      <a:pt x="128447" y="229971"/>
                    </a:lnTo>
                    <a:lnTo>
                      <a:pt x="128727" y="229539"/>
                    </a:lnTo>
                    <a:lnTo>
                      <a:pt x="134594" y="220853"/>
                    </a:lnTo>
                    <a:lnTo>
                      <a:pt x="136855" y="209677"/>
                    </a:lnTo>
                    <a:close/>
                  </a:path>
                  <a:path w="282575" h="281304">
                    <a:moveTo>
                      <a:pt x="136855" y="139052"/>
                    </a:moveTo>
                    <a:lnTo>
                      <a:pt x="134581" y="127889"/>
                    </a:lnTo>
                    <a:lnTo>
                      <a:pt x="128714" y="119189"/>
                    </a:lnTo>
                    <a:lnTo>
                      <a:pt x="128409" y="118757"/>
                    </a:lnTo>
                    <a:lnTo>
                      <a:pt x="128016" y="118503"/>
                    </a:lnTo>
                    <a:lnTo>
                      <a:pt x="128016" y="139052"/>
                    </a:lnTo>
                    <a:lnTo>
                      <a:pt x="126441" y="146786"/>
                    </a:lnTo>
                    <a:lnTo>
                      <a:pt x="122174" y="153098"/>
                    </a:lnTo>
                    <a:lnTo>
                      <a:pt x="115874" y="157353"/>
                    </a:lnTo>
                    <a:lnTo>
                      <a:pt x="108153" y="158915"/>
                    </a:lnTo>
                    <a:lnTo>
                      <a:pt x="100406" y="157353"/>
                    </a:lnTo>
                    <a:lnTo>
                      <a:pt x="94094" y="153098"/>
                    </a:lnTo>
                    <a:lnTo>
                      <a:pt x="89839" y="146786"/>
                    </a:lnTo>
                    <a:lnTo>
                      <a:pt x="88290" y="139052"/>
                    </a:lnTo>
                    <a:lnTo>
                      <a:pt x="89839" y="131330"/>
                    </a:lnTo>
                    <a:lnTo>
                      <a:pt x="94107" y="125006"/>
                    </a:lnTo>
                    <a:lnTo>
                      <a:pt x="100418" y="120751"/>
                    </a:lnTo>
                    <a:lnTo>
                      <a:pt x="108153" y="119189"/>
                    </a:lnTo>
                    <a:lnTo>
                      <a:pt x="115874" y="120751"/>
                    </a:lnTo>
                    <a:lnTo>
                      <a:pt x="122199" y="125006"/>
                    </a:lnTo>
                    <a:lnTo>
                      <a:pt x="126453" y="131330"/>
                    </a:lnTo>
                    <a:lnTo>
                      <a:pt x="128016" y="139052"/>
                    </a:lnTo>
                    <a:lnTo>
                      <a:pt x="128016" y="118503"/>
                    </a:lnTo>
                    <a:lnTo>
                      <a:pt x="119303" y="112623"/>
                    </a:lnTo>
                    <a:lnTo>
                      <a:pt x="108153" y="110350"/>
                    </a:lnTo>
                    <a:lnTo>
                      <a:pt x="96964" y="112623"/>
                    </a:lnTo>
                    <a:lnTo>
                      <a:pt x="87845" y="118770"/>
                    </a:lnTo>
                    <a:lnTo>
                      <a:pt x="81711" y="127889"/>
                    </a:lnTo>
                    <a:lnTo>
                      <a:pt x="79463" y="139052"/>
                    </a:lnTo>
                    <a:lnTo>
                      <a:pt x="81711" y="150228"/>
                    </a:lnTo>
                    <a:lnTo>
                      <a:pt x="87858" y="159346"/>
                    </a:lnTo>
                    <a:lnTo>
                      <a:pt x="96977" y="165493"/>
                    </a:lnTo>
                    <a:lnTo>
                      <a:pt x="108153" y="167741"/>
                    </a:lnTo>
                    <a:lnTo>
                      <a:pt x="119316" y="165493"/>
                    </a:lnTo>
                    <a:lnTo>
                      <a:pt x="128447" y="159346"/>
                    </a:lnTo>
                    <a:lnTo>
                      <a:pt x="128727" y="158915"/>
                    </a:lnTo>
                    <a:lnTo>
                      <a:pt x="134594" y="150228"/>
                    </a:lnTo>
                    <a:lnTo>
                      <a:pt x="136855" y="139052"/>
                    </a:lnTo>
                    <a:close/>
                  </a:path>
                  <a:path w="282575" h="281304">
                    <a:moveTo>
                      <a:pt x="185407" y="216306"/>
                    </a:moveTo>
                    <a:lnTo>
                      <a:pt x="150088" y="216306"/>
                    </a:lnTo>
                    <a:lnTo>
                      <a:pt x="150088" y="225132"/>
                    </a:lnTo>
                    <a:lnTo>
                      <a:pt x="185407" y="225132"/>
                    </a:lnTo>
                    <a:lnTo>
                      <a:pt x="185407" y="216306"/>
                    </a:lnTo>
                    <a:close/>
                  </a:path>
                  <a:path w="282575" h="281304">
                    <a:moveTo>
                      <a:pt x="185407" y="145669"/>
                    </a:moveTo>
                    <a:lnTo>
                      <a:pt x="150088" y="145669"/>
                    </a:lnTo>
                    <a:lnTo>
                      <a:pt x="150088" y="154495"/>
                    </a:lnTo>
                    <a:lnTo>
                      <a:pt x="185407" y="154495"/>
                    </a:lnTo>
                    <a:lnTo>
                      <a:pt x="185407" y="145669"/>
                    </a:lnTo>
                    <a:close/>
                  </a:path>
                  <a:path w="282575" h="281304">
                    <a:moveTo>
                      <a:pt x="203060" y="194233"/>
                    </a:moveTo>
                    <a:lnTo>
                      <a:pt x="150088" y="194233"/>
                    </a:lnTo>
                    <a:lnTo>
                      <a:pt x="150088" y="203060"/>
                    </a:lnTo>
                    <a:lnTo>
                      <a:pt x="203060" y="203060"/>
                    </a:lnTo>
                    <a:lnTo>
                      <a:pt x="203060" y="194233"/>
                    </a:lnTo>
                    <a:close/>
                  </a:path>
                  <a:path w="282575" h="281304">
                    <a:moveTo>
                      <a:pt x="203060" y="123609"/>
                    </a:moveTo>
                    <a:lnTo>
                      <a:pt x="150088" y="123609"/>
                    </a:lnTo>
                    <a:lnTo>
                      <a:pt x="150088" y="132435"/>
                    </a:lnTo>
                    <a:lnTo>
                      <a:pt x="203060" y="132435"/>
                    </a:lnTo>
                    <a:lnTo>
                      <a:pt x="203060" y="123609"/>
                    </a:lnTo>
                    <a:close/>
                  </a:path>
                  <a:path w="282575" h="281304">
                    <a:moveTo>
                      <a:pt x="264858" y="17653"/>
                    </a:moveTo>
                    <a:lnTo>
                      <a:pt x="88290" y="17653"/>
                    </a:lnTo>
                    <a:lnTo>
                      <a:pt x="88290" y="26479"/>
                    </a:lnTo>
                    <a:lnTo>
                      <a:pt x="264858" y="26479"/>
                    </a:lnTo>
                    <a:lnTo>
                      <a:pt x="264858" y="17653"/>
                    </a:lnTo>
                    <a:close/>
                  </a:path>
                  <a:path w="282575" h="281304">
                    <a:moveTo>
                      <a:pt x="282524" y="0"/>
                    </a:moveTo>
                    <a:lnTo>
                      <a:pt x="273685" y="0"/>
                    </a:lnTo>
                    <a:lnTo>
                      <a:pt x="273685" y="8839"/>
                    </a:lnTo>
                    <a:lnTo>
                      <a:pt x="273685" y="35318"/>
                    </a:lnTo>
                    <a:lnTo>
                      <a:pt x="273685" y="44145"/>
                    </a:lnTo>
                    <a:lnTo>
                      <a:pt x="273685" y="229539"/>
                    </a:lnTo>
                    <a:lnTo>
                      <a:pt x="220726" y="229539"/>
                    </a:lnTo>
                    <a:lnTo>
                      <a:pt x="220726" y="99707"/>
                    </a:lnTo>
                    <a:lnTo>
                      <a:pt x="218135" y="97116"/>
                    </a:lnTo>
                    <a:lnTo>
                      <a:pt x="211886" y="90868"/>
                    </a:lnTo>
                    <a:lnTo>
                      <a:pt x="211886" y="105943"/>
                    </a:lnTo>
                    <a:lnTo>
                      <a:pt x="211886" y="264541"/>
                    </a:lnTo>
                    <a:lnTo>
                      <a:pt x="201295" y="270776"/>
                    </a:lnTo>
                    <a:lnTo>
                      <a:pt x="186283" y="261937"/>
                    </a:lnTo>
                    <a:lnTo>
                      <a:pt x="171272" y="270776"/>
                    </a:lnTo>
                    <a:lnTo>
                      <a:pt x="156273" y="261937"/>
                    </a:lnTo>
                    <a:lnTo>
                      <a:pt x="141262" y="270776"/>
                    </a:lnTo>
                    <a:lnTo>
                      <a:pt x="126250" y="261937"/>
                    </a:lnTo>
                    <a:lnTo>
                      <a:pt x="111239" y="270776"/>
                    </a:lnTo>
                    <a:lnTo>
                      <a:pt x="96227" y="261937"/>
                    </a:lnTo>
                    <a:lnTo>
                      <a:pt x="81229" y="270776"/>
                    </a:lnTo>
                    <a:lnTo>
                      <a:pt x="70637" y="264541"/>
                    </a:lnTo>
                    <a:lnTo>
                      <a:pt x="70637" y="229539"/>
                    </a:lnTo>
                    <a:lnTo>
                      <a:pt x="70637" y="70624"/>
                    </a:lnTo>
                    <a:lnTo>
                      <a:pt x="176580" y="70624"/>
                    </a:lnTo>
                    <a:lnTo>
                      <a:pt x="176580" y="105943"/>
                    </a:lnTo>
                    <a:lnTo>
                      <a:pt x="211886" y="105943"/>
                    </a:lnTo>
                    <a:lnTo>
                      <a:pt x="211886" y="90868"/>
                    </a:lnTo>
                    <a:lnTo>
                      <a:pt x="205651" y="84632"/>
                    </a:lnTo>
                    <a:lnTo>
                      <a:pt x="205651" y="97116"/>
                    </a:lnTo>
                    <a:lnTo>
                      <a:pt x="185407" y="97116"/>
                    </a:lnTo>
                    <a:lnTo>
                      <a:pt x="185407" y="76873"/>
                    </a:lnTo>
                    <a:lnTo>
                      <a:pt x="205651" y="97116"/>
                    </a:lnTo>
                    <a:lnTo>
                      <a:pt x="205651" y="84632"/>
                    </a:lnTo>
                    <a:lnTo>
                      <a:pt x="197891" y="76873"/>
                    </a:lnTo>
                    <a:lnTo>
                      <a:pt x="191643" y="70624"/>
                    </a:lnTo>
                    <a:lnTo>
                      <a:pt x="182816" y="61798"/>
                    </a:lnTo>
                    <a:lnTo>
                      <a:pt x="61810" y="61798"/>
                    </a:lnTo>
                    <a:lnTo>
                      <a:pt x="61810" y="229539"/>
                    </a:lnTo>
                    <a:lnTo>
                      <a:pt x="8826" y="229539"/>
                    </a:lnTo>
                    <a:lnTo>
                      <a:pt x="8826" y="44145"/>
                    </a:lnTo>
                    <a:lnTo>
                      <a:pt x="273685" y="44145"/>
                    </a:lnTo>
                    <a:lnTo>
                      <a:pt x="273685" y="35318"/>
                    </a:lnTo>
                    <a:lnTo>
                      <a:pt x="8826" y="35318"/>
                    </a:lnTo>
                    <a:lnTo>
                      <a:pt x="8826" y="8839"/>
                    </a:lnTo>
                    <a:lnTo>
                      <a:pt x="273685" y="8839"/>
                    </a:lnTo>
                    <a:lnTo>
                      <a:pt x="273685" y="0"/>
                    </a:lnTo>
                    <a:lnTo>
                      <a:pt x="0" y="0"/>
                    </a:lnTo>
                    <a:lnTo>
                      <a:pt x="0" y="238366"/>
                    </a:lnTo>
                    <a:lnTo>
                      <a:pt x="61810" y="238366"/>
                    </a:lnTo>
                    <a:lnTo>
                      <a:pt x="61810" y="269595"/>
                    </a:lnTo>
                    <a:lnTo>
                      <a:pt x="81229" y="281012"/>
                    </a:lnTo>
                    <a:lnTo>
                      <a:pt x="96227" y="272186"/>
                    </a:lnTo>
                    <a:lnTo>
                      <a:pt x="111239" y="281012"/>
                    </a:lnTo>
                    <a:lnTo>
                      <a:pt x="126250" y="272186"/>
                    </a:lnTo>
                    <a:lnTo>
                      <a:pt x="141262" y="281012"/>
                    </a:lnTo>
                    <a:lnTo>
                      <a:pt x="156273" y="272186"/>
                    </a:lnTo>
                    <a:lnTo>
                      <a:pt x="171272" y="281012"/>
                    </a:lnTo>
                    <a:lnTo>
                      <a:pt x="186283" y="272186"/>
                    </a:lnTo>
                    <a:lnTo>
                      <a:pt x="201295" y="281012"/>
                    </a:lnTo>
                    <a:lnTo>
                      <a:pt x="216306" y="272186"/>
                    </a:lnTo>
                    <a:lnTo>
                      <a:pt x="218706" y="270776"/>
                    </a:lnTo>
                    <a:lnTo>
                      <a:pt x="220726" y="269595"/>
                    </a:lnTo>
                    <a:lnTo>
                      <a:pt x="220726" y="238366"/>
                    </a:lnTo>
                    <a:lnTo>
                      <a:pt x="282524" y="238366"/>
                    </a:lnTo>
                    <a:lnTo>
                      <a:pt x="282524" y="229539"/>
                    </a:lnTo>
                    <a:lnTo>
                      <a:pt x="282524" y="44145"/>
                    </a:lnTo>
                    <a:lnTo>
                      <a:pt x="282524" y="35318"/>
                    </a:lnTo>
                    <a:lnTo>
                      <a:pt x="282524" y="8839"/>
                    </a:lnTo>
                    <a:lnTo>
                      <a:pt x="282524" y="0"/>
                    </a:lnTo>
                    <a:close/>
                  </a:path>
                </a:pathLst>
              </a:custGeom>
              <a:solidFill>
                <a:srgbClr val="AE10C4"/>
              </a:solidFill>
            </p:spPr>
            <p:txBody>
              <a:bodyPr wrap="square" lIns="0" tIns="0" rIns="0" bIns="0" rtlCol="0"/>
              <a:lstStyle/>
              <a:p>
                <a:endParaRPr sz="1300">
                  <a:solidFill>
                    <a:srgbClr val="1D5166"/>
                  </a:solidFill>
                  <a:latin typeface="Tajawal Medium" panose="00000600000000000000" pitchFamily="2" charset="-78"/>
                  <a:cs typeface="Tajawal Medium" panose="00000600000000000000" pitchFamily="2" charset="-78"/>
                </a:endParaRPr>
              </a:p>
            </p:txBody>
          </p:sp>
        </p:grpSp>
      </p:grpSp>
      <p:grpSp>
        <p:nvGrpSpPr>
          <p:cNvPr id="19" name="Group 18">
            <a:extLst>
              <a:ext uri="{FF2B5EF4-FFF2-40B4-BE49-F238E27FC236}">
                <a16:creationId xmlns:a16="http://schemas.microsoft.com/office/drawing/2014/main" id="{8EBB805B-E88D-48DA-B809-047B24F865A6}"/>
              </a:ext>
            </a:extLst>
          </p:cNvPr>
          <p:cNvGrpSpPr/>
          <p:nvPr/>
        </p:nvGrpSpPr>
        <p:grpSpPr>
          <a:xfrm>
            <a:off x="5037024" y="3939564"/>
            <a:ext cx="2100725" cy="518637"/>
            <a:chOff x="6138671" y="4189839"/>
            <a:chExt cx="2100725" cy="518637"/>
          </a:xfrm>
        </p:grpSpPr>
        <p:sp>
          <p:nvSpPr>
            <p:cNvPr id="23" name="Rectangle: Rounded Corners 22">
              <a:extLst>
                <a:ext uri="{FF2B5EF4-FFF2-40B4-BE49-F238E27FC236}">
                  <a16:creationId xmlns:a16="http://schemas.microsoft.com/office/drawing/2014/main" id="{39530CD5-9A4C-ADD0-4B6A-04CEC665E89E}"/>
                </a:ext>
              </a:extLst>
            </p:cNvPr>
            <p:cNvSpPr>
              <a:spLocks/>
            </p:cNvSpPr>
            <p:nvPr/>
          </p:nvSpPr>
          <p:spPr>
            <a:xfrm>
              <a:off x="6138671" y="4189839"/>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bject 144">
              <a:extLst>
                <a:ext uri="{FF2B5EF4-FFF2-40B4-BE49-F238E27FC236}">
                  <a16:creationId xmlns:a16="http://schemas.microsoft.com/office/drawing/2014/main" id="{7A6ED1E5-F901-52A2-D009-7379F49B76AE}"/>
                </a:ext>
              </a:extLst>
            </p:cNvPr>
            <p:cNvSpPr txBox="1"/>
            <p:nvPr/>
          </p:nvSpPr>
          <p:spPr>
            <a:xfrm>
              <a:off x="7037015" y="4342211"/>
              <a:ext cx="1112182" cy="212879"/>
            </a:xfrm>
            <a:prstGeom prst="rect">
              <a:avLst/>
            </a:prstGeom>
          </p:spPr>
          <p:txBody>
            <a:bodyPr vert="horz" wrap="square" lIns="0" tIns="12700" rIns="0" bIns="0" rtlCol="0">
              <a:spAutoFit/>
            </a:bodyPr>
            <a:lstStyle/>
            <a:p>
              <a:pPr marL="12700">
                <a:lnSpc>
                  <a:spcPct val="100000"/>
                </a:lnSpc>
                <a:spcBef>
                  <a:spcPts val="100"/>
                </a:spcBef>
              </a:pPr>
              <a:r>
                <a:rPr lang="ar-KW" sz="1300" dirty="0">
                  <a:solidFill>
                    <a:srgbClr val="1D5166"/>
                  </a:solidFill>
                  <a:latin typeface="Tajawal Medium" panose="00000600000000000000" pitchFamily="2" charset="-78"/>
                  <a:cs typeface="Tajawal Medium" panose="00000600000000000000" pitchFamily="2" charset="-78"/>
                </a:rPr>
                <a:t>الإشعارات</a:t>
              </a:r>
              <a:endParaRPr sz="1300" dirty="0">
                <a:solidFill>
                  <a:srgbClr val="1D5166"/>
                </a:solidFill>
                <a:latin typeface="Tajawal Medium" panose="00000600000000000000" pitchFamily="2" charset="-78"/>
                <a:cs typeface="Tajawal Medium" panose="00000600000000000000" pitchFamily="2" charset="-78"/>
              </a:endParaRPr>
            </a:p>
          </p:txBody>
        </p:sp>
        <p:pic>
          <p:nvPicPr>
            <p:cNvPr id="54" name="Graphic 53">
              <a:extLst>
                <a:ext uri="{FF2B5EF4-FFF2-40B4-BE49-F238E27FC236}">
                  <a16:creationId xmlns:a16="http://schemas.microsoft.com/office/drawing/2014/main" id="{8D3815D4-FE09-8F2A-47C4-816A5AD9FF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10045" y="4288503"/>
              <a:ext cx="272024" cy="312111"/>
            </a:xfrm>
            <a:prstGeom prst="rect">
              <a:avLst/>
            </a:prstGeom>
          </p:spPr>
        </p:pic>
      </p:grpSp>
      <p:grpSp>
        <p:nvGrpSpPr>
          <p:cNvPr id="95" name="Group 94">
            <a:extLst>
              <a:ext uri="{FF2B5EF4-FFF2-40B4-BE49-F238E27FC236}">
                <a16:creationId xmlns:a16="http://schemas.microsoft.com/office/drawing/2014/main" id="{07576E56-1FB1-43E9-90A4-038B1D879DD6}"/>
              </a:ext>
            </a:extLst>
          </p:cNvPr>
          <p:cNvGrpSpPr/>
          <p:nvPr/>
        </p:nvGrpSpPr>
        <p:grpSpPr>
          <a:xfrm>
            <a:off x="5028389" y="2251406"/>
            <a:ext cx="2266643" cy="518637"/>
            <a:chOff x="3736046" y="2546009"/>
            <a:chExt cx="2266643" cy="518637"/>
          </a:xfrm>
        </p:grpSpPr>
        <p:sp>
          <p:nvSpPr>
            <p:cNvPr id="11" name="Rectangle: Rounded Corners 10">
              <a:extLst>
                <a:ext uri="{FF2B5EF4-FFF2-40B4-BE49-F238E27FC236}">
                  <a16:creationId xmlns:a16="http://schemas.microsoft.com/office/drawing/2014/main" id="{CB68F6C8-A3E2-B429-D2F9-DF8456CD969C}"/>
                </a:ext>
              </a:extLst>
            </p:cNvPr>
            <p:cNvSpPr>
              <a:spLocks/>
            </p:cNvSpPr>
            <p:nvPr/>
          </p:nvSpPr>
          <p:spPr>
            <a:xfrm>
              <a:off x="3736046" y="2546009"/>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5" name="Group 54">
              <a:extLst>
                <a:ext uri="{FF2B5EF4-FFF2-40B4-BE49-F238E27FC236}">
                  <a16:creationId xmlns:a16="http://schemas.microsoft.com/office/drawing/2014/main" id="{DFA44E9B-B0AA-EBED-62D2-8FE4CCF89FC8}"/>
                </a:ext>
              </a:extLst>
            </p:cNvPr>
            <p:cNvGrpSpPr/>
            <p:nvPr/>
          </p:nvGrpSpPr>
          <p:grpSpPr>
            <a:xfrm>
              <a:off x="3881312" y="2669630"/>
              <a:ext cx="2121377" cy="289165"/>
              <a:chOff x="9589669" y="7480201"/>
              <a:chExt cx="2121377" cy="289165"/>
            </a:xfrm>
          </p:grpSpPr>
          <p:sp>
            <p:nvSpPr>
              <p:cNvPr id="56" name="object 117">
                <a:extLst>
                  <a:ext uri="{FF2B5EF4-FFF2-40B4-BE49-F238E27FC236}">
                    <a16:creationId xmlns:a16="http://schemas.microsoft.com/office/drawing/2014/main" id="{F50E0D21-EA98-9DD1-04EB-019303BB1630}"/>
                  </a:ext>
                </a:extLst>
              </p:cNvPr>
              <p:cNvSpPr txBox="1"/>
              <p:nvPr/>
            </p:nvSpPr>
            <p:spPr>
              <a:xfrm>
                <a:off x="10397910" y="7518343"/>
                <a:ext cx="1313136" cy="212879"/>
              </a:xfrm>
              <a:prstGeom prst="rect">
                <a:avLst/>
              </a:prstGeom>
            </p:spPr>
            <p:txBody>
              <a:bodyPr vert="horz" wrap="square" lIns="0" tIns="12700" rIns="0" bIns="0" rtlCol="0">
                <a:spAutoFit/>
              </a:bodyPr>
              <a:lstStyle/>
              <a:p>
                <a:pPr marL="12700">
                  <a:lnSpc>
                    <a:spcPct val="100000"/>
                  </a:lnSpc>
                  <a:spcBef>
                    <a:spcPts val="100"/>
                  </a:spcBef>
                </a:pPr>
                <a:r>
                  <a:rPr lang="ar-KW" sz="1300" dirty="0">
                    <a:solidFill>
                      <a:srgbClr val="1D5166"/>
                    </a:solidFill>
                    <a:latin typeface="Tajawal Medium" panose="00000600000000000000" pitchFamily="2" charset="-78"/>
                    <a:cs typeface="Tajawal Medium" panose="00000600000000000000" pitchFamily="2" charset="-78"/>
                  </a:rPr>
                  <a:t>الإعلانات</a:t>
                </a:r>
                <a:endParaRPr sz="1300" dirty="0">
                  <a:solidFill>
                    <a:srgbClr val="1D5166"/>
                  </a:solidFill>
                  <a:latin typeface="Tajawal Medium" panose="00000600000000000000" pitchFamily="2" charset="-78"/>
                  <a:cs typeface="Tajawal Medium" panose="00000600000000000000" pitchFamily="2" charset="-78"/>
                </a:endParaRPr>
              </a:p>
            </p:txBody>
          </p:sp>
          <p:pic>
            <p:nvPicPr>
              <p:cNvPr id="57" name="Graphic 56">
                <a:extLst>
                  <a:ext uri="{FF2B5EF4-FFF2-40B4-BE49-F238E27FC236}">
                    <a16:creationId xmlns:a16="http://schemas.microsoft.com/office/drawing/2014/main" id="{7444F5B6-CB13-9BCB-E15A-A134AAF12BF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89669" y="7480201"/>
                <a:ext cx="333275" cy="289165"/>
              </a:xfrm>
              <a:prstGeom prst="rect">
                <a:avLst/>
              </a:prstGeom>
            </p:spPr>
          </p:pic>
        </p:grpSp>
      </p:grpSp>
      <p:grpSp>
        <p:nvGrpSpPr>
          <p:cNvPr id="101" name="Group 100">
            <a:extLst>
              <a:ext uri="{FF2B5EF4-FFF2-40B4-BE49-F238E27FC236}">
                <a16:creationId xmlns:a16="http://schemas.microsoft.com/office/drawing/2014/main" id="{DD8E0705-D23C-4F59-93AE-60843F7E2B09}"/>
              </a:ext>
            </a:extLst>
          </p:cNvPr>
          <p:cNvGrpSpPr/>
          <p:nvPr/>
        </p:nvGrpSpPr>
        <p:grpSpPr>
          <a:xfrm>
            <a:off x="8429705" y="2255844"/>
            <a:ext cx="2100725" cy="518637"/>
            <a:chOff x="6138671" y="2540698"/>
            <a:chExt cx="2100725" cy="518637"/>
          </a:xfrm>
        </p:grpSpPr>
        <p:sp>
          <p:nvSpPr>
            <p:cNvPr id="9" name="Rectangle: Rounded Corners 8">
              <a:extLst>
                <a:ext uri="{FF2B5EF4-FFF2-40B4-BE49-F238E27FC236}">
                  <a16:creationId xmlns:a16="http://schemas.microsoft.com/office/drawing/2014/main" id="{4F5CD05C-B963-AF5D-A4B9-057DD1450179}"/>
                </a:ext>
              </a:extLst>
            </p:cNvPr>
            <p:cNvSpPr>
              <a:spLocks/>
            </p:cNvSpPr>
            <p:nvPr/>
          </p:nvSpPr>
          <p:spPr>
            <a:xfrm>
              <a:off x="6138671" y="2540698"/>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 name="Group 57">
              <a:extLst>
                <a:ext uri="{FF2B5EF4-FFF2-40B4-BE49-F238E27FC236}">
                  <a16:creationId xmlns:a16="http://schemas.microsoft.com/office/drawing/2014/main" id="{BF42D82A-72FE-844A-411A-8CA9F0B34FD9}"/>
                </a:ext>
              </a:extLst>
            </p:cNvPr>
            <p:cNvGrpSpPr/>
            <p:nvPr/>
          </p:nvGrpSpPr>
          <p:grpSpPr>
            <a:xfrm>
              <a:off x="6307396" y="2663686"/>
              <a:ext cx="1846962" cy="296744"/>
              <a:chOff x="6524157" y="2927387"/>
              <a:chExt cx="1846962" cy="296744"/>
            </a:xfrm>
          </p:grpSpPr>
          <p:sp>
            <p:nvSpPr>
              <p:cNvPr id="59" name="object 115">
                <a:extLst>
                  <a:ext uri="{FF2B5EF4-FFF2-40B4-BE49-F238E27FC236}">
                    <a16:creationId xmlns:a16="http://schemas.microsoft.com/office/drawing/2014/main" id="{4DECA975-3C8F-7049-6F6E-31AFE872CFF0}"/>
                  </a:ext>
                </a:extLst>
              </p:cNvPr>
              <p:cNvSpPr txBox="1"/>
              <p:nvPr/>
            </p:nvSpPr>
            <p:spPr>
              <a:xfrm>
                <a:off x="7284008" y="2941448"/>
                <a:ext cx="1087111" cy="212879"/>
              </a:xfrm>
              <a:prstGeom prst="rect">
                <a:avLst/>
              </a:prstGeom>
            </p:spPr>
            <p:txBody>
              <a:bodyPr vert="horz" wrap="square" lIns="0" tIns="12700" rIns="0" bIns="0" rtlCol="0">
                <a:spAutoFit/>
              </a:bodyPr>
              <a:lstStyle/>
              <a:p>
                <a:pPr marL="12700">
                  <a:lnSpc>
                    <a:spcPct val="100000"/>
                  </a:lnSpc>
                  <a:spcBef>
                    <a:spcPts val="100"/>
                  </a:spcBef>
                </a:pPr>
                <a:r>
                  <a:rPr lang="ar-KW" sz="1300" dirty="0">
                    <a:solidFill>
                      <a:srgbClr val="1D5166"/>
                    </a:solidFill>
                    <a:latin typeface="Tajawal Medium" panose="00000600000000000000" pitchFamily="2" charset="-78"/>
                    <a:cs typeface="Tajawal Medium" panose="00000600000000000000" pitchFamily="2" charset="-78"/>
                  </a:rPr>
                  <a:t>الشكاوى</a:t>
                </a:r>
                <a:endParaRPr sz="1300" dirty="0">
                  <a:solidFill>
                    <a:srgbClr val="1D5166"/>
                  </a:solidFill>
                  <a:latin typeface="Tajawal Medium" panose="00000600000000000000" pitchFamily="2" charset="-78"/>
                  <a:cs typeface="Tajawal Medium" panose="00000600000000000000" pitchFamily="2" charset="-78"/>
                </a:endParaRPr>
              </a:p>
            </p:txBody>
          </p:sp>
          <p:pic>
            <p:nvPicPr>
              <p:cNvPr id="60" name="Graphic 59">
                <a:extLst>
                  <a:ext uri="{FF2B5EF4-FFF2-40B4-BE49-F238E27FC236}">
                    <a16:creationId xmlns:a16="http://schemas.microsoft.com/office/drawing/2014/main" id="{8E450A3A-F9A0-9F5E-941F-8D4DBF8B936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24157" y="2927387"/>
                <a:ext cx="280558" cy="296744"/>
              </a:xfrm>
              <a:prstGeom prst="rect">
                <a:avLst/>
              </a:prstGeom>
            </p:spPr>
          </p:pic>
        </p:grpSp>
      </p:grpSp>
      <p:grpSp>
        <p:nvGrpSpPr>
          <p:cNvPr id="104" name="Group 103">
            <a:extLst>
              <a:ext uri="{FF2B5EF4-FFF2-40B4-BE49-F238E27FC236}">
                <a16:creationId xmlns:a16="http://schemas.microsoft.com/office/drawing/2014/main" id="{F7D2CC0A-86E4-4AF1-B992-D6B9B902B877}"/>
              </a:ext>
            </a:extLst>
          </p:cNvPr>
          <p:cNvGrpSpPr/>
          <p:nvPr/>
        </p:nvGrpSpPr>
        <p:grpSpPr>
          <a:xfrm>
            <a:off x="1601342" y="1407327"/>
            <a:ext cx="2100725" cy="518637"/>
            <a:chOff x="3736046" y="1754979"/>
            <a:chExt cx="2100725" cy="518637"/>
          </a:xfrm>
        </p:grpSpPr>
        <p:sp>
          <p:nvSpPr>
            <p:cNvPr id="6" name="Rectangle: Rounded Corners 5">
              <a:extLst>
                <a:ext uri="{FF2B5EF4-FFF2-40B4-BE49-F238E27FC236}">
                  <a16:creationId xmlns:a16="http://schemas.microsoft.com/office/drawing/2014/main" id="{3FB697F0-729B-E51B-6BA8-87798DA7E3BE}"/>
                </a:ext>
              </a:extLst>
            </p:cNvPr>
            <p:cNvSpPr>
              <a:spLocks/>
            </p:cNvSpPr>
            <p:nvPr/>
          </p:nvSpPr>
          <p:spPr>
            <a:xfrm>
              <a:off x="3736046" y="1754979"/>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bject 134">
              <a:extLst>
                <a:ext uri="{FF2B5EF4-FFF2-40B4-BE49-F238E27FC236}">
                  <a16:creationId xmlns:a16="http://schemas.microsoft.com/office/drawing/2014/main" id="{A08DE6FD-5EE3-E208-7050-8D6AB397D251}"/>
                </a:ext>
              </a:extLst>
            </p:cNvPr>
            <p:cNvSpPr txBox="1">
              <a:spLocks/>
            </p:cNvSpPr>
            <p:nvPr/>
          </p:nvSpPr>
          <p:spPr>
            <a:xfrm>
              <a:off x="4687516" y="1914714"/>
              <a:ext cx="1078723" cy="212879"/>
            </a:xfrm>
            <a:prstGeom prst="rect">
              <a:avLst/>
            </a:prstGeom>
          </p:spPr>
          <p:txBody>
            <a:bodyPr vert="horz" wrap="square" lIns="0" tIns="12700" rIns="0" bIns="0" rtlCol="0">
              <a:spAutoFit/>
            </a:bodyPr>
            <a:lstStyle/>
            <a:p>
              <a:pPr marL="12700">
                <a:spcBef>
                  <a:spcPts val="100"/>
                </a:spcBef>
              </a:pPr>
              <a:r>
                <a:rPr lang="ar-EG" sz="1300" dirty="0">
                  <a:solidFill>
                    <a:srgbClr val="1D5166"/>
                  </a:solidFill>
                  <a:latin typeface="Tajawal Medium" panose="00000600000000000000" pitchFamily="2" charset="-78"/>
                  <a:cs typeface="Tajawal Medium" panose="00000600000000000000" pitchFamily="2" charset="-78"/>
                </a:rPr>
                <a:t>التسجيل</a:t>
              </a:r>
            </a:p>
          </p:txBody>
        </p:sp>
        <p:pic>
          <p:nvPicPr>
            <p:cNvPr id="62" name="Graphic 61">
              <a:extLst>
                <a:ext uri="{FF2B5EF4-FFF2-40B4-BE49-F238E27FC236}">
                  <a16:creationId xmlns:a16="http://schemas.microsoft.com/office/drawing/2014/main" id="{1B71CCB7-C9B4-7737-D59E-D7166E18677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910872" y="1876931"/>
              <a:ext cx="265471" cy="265471"/>
            </a:xfrm>
            <a:prstGeom prst="rect">
              <a:avLst/>
            </a:prstGeom>
          </p:spPr>
        </p:pic>
      </p:grpSp>
      <p:grpSp>
        <p:nvGrpSpPr>
          <p:cNvPr id="102" name="Group 101">
            <a:extLst>
              <a:ext uri="{FF2B5EF4-FFF2-40B4-BE49-F238E27FC236}">
                <a16:creationId xmlns:a16="http://schemas.microsoft.com/office/drawing/2014/main" id="{6A3DF85A-A54B-4FF3-9AE3-559D7314BD7B}"/>
              </a:ext>
            </a:extLst>
          </p:cNvPr>
          <p:cNvGrpSpPr/>
          <p:nvPr/>
        </p:nvGrpSpPr>
        <p:grpSpPr>
          <a:xfrm>
            <a:off x="8429708" y="1407327"/>
            <a:ext cx="2100725" cy="518637"/>
            <a:chOff x="8521601" y="1758773"/>
            <a:chExt cx="2100725" cy="518637"/>
          </a:xfrm>
        </p:grpSpPr>
        <p:sp>
          <p:nvSpPr>
            <p:cNvPr id="15" name="Rectangle: Rounded Corners 14">
              <a:extLst>
                <a:ext uri="{FF2B5EF4-FFF2-40B4-BE49-F238E27FC236}">
                  <a16:creationId xmlns:a16="http://schemas.microsoft.com/office/drawing/2014/main" id="{E495C464-3B13-5828-2912-F8C2DB1062F8}"/>
                </a:ext>
              </a:extLst>
            </p:cNvPr>
            <p:cNvSpPr>
              <a:spLocks/>
            </p:cNvSpPr>
            <p:nvPr/>
          </p:nvSpPr>
          <p:spPr>
            <a:xfrm>
              <a:off x="8521601" y="1758773"/>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bject 109">
              <a:extLst>
                <a:ext uri="{FF2B5EF4-FFF2-40B4-BE49-F238E27FC236}">
                  <a16:creationId xmlns:a16="http://schemas.microsoft.com/office/drawing/2014/main" id="{B24DFFF3-876F-E1D7-AD3C-8194AF84FB05}"/>
                </a:ext>
              </a:extLst>
            </p:cNvPr>
            <p:cNvSpPr txBox="1"/>
            <p:nvPr/>
          </p:nvSpPr>
          <p:spPr>
            <a:xfrm>
              <a:off x="9114769" y="1897688"/>
              <a:ext cx="1320613" cy="212879"/>
            </a:xfrm>
            <a:prstGeom prst="rect">
              <a:avLst/>
            </a:prstGeom>
          </p:spPr>
          <p:txBody>
            <a:bodyPr vert="horz" wrap="square" lIns="0" tIns="12700" rIns="0" bIns="0" rtlCol="0">
              <a:spAutoFit/>
            </a:bodyPr>
            <a:lstStyle/>
            <a:p>
              <a:pPr marL="12700">
                <a:lnSpc>
                  <a:spcPct val="100000"/>
                </a:lnSpc>
                <a:spcBef>
                  <a:spcPts val="100"/>
                </a:spcBef>
              </a:pPr>
              <a:r>
                <a:rPr lang="ar-KW" sz="1300" dirty="0">
                  <a:solidFill>
                    <a:srgbClr val="1D5166"/>
                  </a:solidFill>
                  <a:latin typeface="Tajawal Medium" panose="00000600000000000000" pitchFamily="2" charset="-78"/>
                  <a:cs typeface="Tajawal Medium" panose="00000600000000000000" pitchFamily="2" charset="-78"/>
                </a:rPr>
                <a:t>درجات الحضانة</a:t>
              </a:r>
              <a:endParaRPr sz="1300" dirty="0">
                <a:solidFill>
                  <a:srgbClr val="1D5166"/>
                </a:solidFill>
                <a:latin typeface="Tajawal Medium" panose="00000600000000000000" pitchFamily="2" charset="-78"/>
                <a:cs typeface="Tajawal Medium" panose="00000600000000000000" pitchFamily="2" charset="-78"/>
              </a:endParaRPr>
            </a:p>
          </p:txBody>
        </p:sp>
        <p:grpSp>
          <p:nvGrpSpPr>
            <p:cNvPr id="63" name="Graphic 81">
              <a:extLst>
                <a:ext uri="{FF2B5EF4-FFF2-40B4-BE49-F238E27FC236}">
                  <a16:creationId xmlns:a16="http://schemas.microsoft.com/office/drawing/2014/main" id="{65A65E3D-A2DE-998D-6E30-EEDF60A2579F}"/>
                </a:ext>
              </a:extLst>
            </p:cNvPr>
            <p:cNvGrpSpPr/>
            <p:nvPr/>
          </p:nvGrpSpPr>
          <p:grpSpPr>
            <a:xfrm>
              <a:off x="8703854" y="1826359"/>
              <a:ext cx="271489" cy="364045"/>
              <a:chOff x="8694802" y="2050055"/>
              <a:chExt cx="271489" cy="364045"/>
            </a:xfrm>
            <a:solidFill>
              <a:srgbClr val="AE10C4"/>
            </a:solidFill>
          </p:grpSpPr>
          <p:sp>
            <p:nvSpPr>
              <p:cNvPr id="64" name="Free-form: Shape 117">
                <a:extLst>
                  <a:ext uri="{FF2B5EF4-FFF2-40B4-BE49-F238E27FC236}">
                    <a16:creationId xmlns:a16="http://schemas.microsoft.com/office/drawing/2014/main" id="{D581A06E-16DE-8AF1-04CA-EFBA8629A765}"/>
                  </a:ext>
                </a:extLst>
              </p:cNvPr>
              <p:cNvSpPr/>
              <p:nvPr/>
            </p:nvSpPr>
            <p:spPr>
              <a:xfrm>
                <a:off x="8694802" y="2050055"/>
                <a:ext cx="271489" cy="364045"/>
              </a:xfrm>
              <a:custGeom>
                <a:avLst/>
                <a:gdLst>
                  <a:gd name="connsiteX0" fmla="*/ 211842 w 271489"/>
                  <a:gd name="connsiteY0" fmla="*/ 95 h 364045"/>
                  <a:gd name="connsiteX1" fmla="*/ 219462 w 271489"/>
                  <a:gd name="connsiteY1" fmla="*/ 1619 h 364045"/>
                  <a:gd name="connsiteX2" fmla="*/ 271278 w 271489"/>
                  <a:gd name="connsiteY2" fmla="*/ 61912 h 364045"/>
                  <a:gd name="connsiteX3" fmla="*/ 231178 w 271489"/>
                  <a:gd name="connsiteY3" fmla="*/ 127445 h 364045"/>
                  <a:gd name="connsiteX4" fmla="*/ 228034 w 271489"/>
                  <a:gd name="connsiteY4" fmla="*/ 132112 h 364045"/>
                  <a:gd name="connsiteX5" fmla="*/ 228130 w 271489"/>
                  <a:gd name="connsiteY5" fmla="*/ 205740 h 364045"/>
                  <a:gd name="connsiteX6" fmla="*/ 228130 w 271489"/>
                  <a:gd name="connsiteY6" fmla="*/ 208979 h 364045"/>
                  <a:gd name="connsiteX7" fmla="*/ 222605 w 271489"/>
                  <a:gd name="connsiteY7" fmla="*/ 214217 h 364045"/>
                  <a:gd name="connsiteX8" fmla="*/ 217557 w 271489"/>
                  <a:gd name="connsiteY8" fmla="*/ 208598 h 364045"/>
                  <a:gd name="connsiteX9" fmla="*/ 217557 w 271489"/>
                  <a:gd name="connsiteY9" fmla="*/ 163830 h 364045"/>
                  <a:gd name="connsiteX10" fmla="*/ 217557 w 271489"/>
                  <a:gd name="connsiteY10" fmla="*/ 132302 h 364045"/>
                  <a:gd name="connsiteX11" fmla="*/ 200317 w 271489"/>
                  <a:gd name="connsiteY11" fmla="*/ 133160 h 364045"/>
                  <a:gd name="connsiteX12" fmla="*/ 201269 w 271489"/>
                  <a:gd name="connsiteY12" fmla="*/ 147161 h 364045"/>
                  <a:gd name="connsiteX13" fmla="*/ 188791 w 271489"/>
                  <a:gd name="connsiteY13" fmla="*/ 159734 h 364045"/>
                  <a:gd name="connsiteX14" fmla="*/ 169932 w 271489"/>
                  <a:gd name="connsiteY14" fmla="*/ 159734 h 364045"/>
                  <a:gd name="connsiteX15" fmla="*/ 111258 w 271489"/>
                  <a:gd name="connsiteY15" fmla="*/ 159734 h 364045"/>
                  <a:gd name="connsiteX16" fmla="*/ 96685 w 271489"/>
                  <a:gd name="connsiteY16" fmla="*/ 145161 h 364045"/>
                  <a:gd name="connsiteX17" fmla="*/ 113925 w 271489"/>
                  <a:gd name="connsiteY17" fmla="*/ 127826 h 364045"/>
                  <a:gd name="connsiteX18" fmla="*/ 177552 w 271489"/>
                  <a:gd name="connsiteY18" fmla="*/ 127921 h 364045"/>
                  <a:gd name="connsiteX19" fmla="*/ 179171 w 271489"/>
                  <a:gd name="connsiteY19" fmla="*/ 127730 h 364045"/>
                  <a:gd name="connsiteX20" fmla="*/ 142690 w 271489"/>
                  <a:gd name="connsiteY20" fmla="*/ 88964 h 364045"/>
                  <a:gd name="connsiteX21" fmla="*/ 146024 w 271489"/>
                  <a:gd name="connsiteY21" fmla="*/ 35909 h 364045"/>
                  <a:gd name="connsiteX22" fmla="*/ 57061 w 271489"/>
                  <a:gd name="connsiteY22" fmla="*/ 35909 h 364045"/>
                  <a:gd name="connsiteX23" fmla="*/ 57061 w 271489"/>
                  <a:gd name="connsiteY23" fmla="*/ 44006 h 364045"/>
                  <a:gd name="connsiteX24" fmla="*/ 57061 w 271489"/>
                  <a:gd name="connsiteY24" fmla="*/ 63913 h 364045"/>
                  <a:gd name="connsiteX25" fmla="*/ 38868 w 271489"/>
                  <a:gd name="connsiteY25" fmla="*/ 81915 h 364045"/>
                  <a:gd name="connsiteX26" fmla="*/ 14674 w 271489"/>
                  <a:gd name="connsiteY26" fmla="*/ 81915 h 364045"/>
                  <a:gd name="connsiteX27" fmla="*/ 10674 w 271489"/>
                  <a:gd name="connsiteY27" fmla="*/ 81915 h 364045"/>
                  <a:gd name="connsiteX28" fmla="*/ 10674 w 271489"/>
                  <a:gd name="connsiteY28" fmla="*/ 86011 h 364045"/>
                  <a:gd name="connsiteX29" fmla="*/ 10674 w 271489"/>
                  <a:gd name="connsiteY29" fmla="*/ 345853 h 364045"/>
                  <a:gd name="connsiteX30" fmla="*/ 18199 w 271489"/>
                  <a:gd name="connsiteY30" fmla="*/ 353378 h 364045"/>
                  <a:gd name="connsiteX31" fmla="*/ 209842 w 271489"/>
                  <a:gd name="connsiteY31" fmla="*/ 353378 h 364045"/>
                  <a:gd name="connsiteX32" fmla="*/ 217462 w 271489"/>
                  <a:gd name="connsiteY32" fmla="*/ 345853 h 364045"/>
                  <a:gd name="connsiteX33" fmla="*/ 217462 w 271489"/>
                  <a:gd name="connsiteY33" fmla="*/ 237077 h 364045"/>
                  <a:gd name="connsiteX34" fmla="*/ 217557 w 271489"/>
                  <a:gd name="connsiteY34" fmla="*/ 233553 h 364045"/>
                  <a:gd name="connsiteX35" fmla="*/ 222605 w 271489"/>
                  <a:gd name="connsiteY35" fmla="*/ 228600 h 364045"/>
                  <a:gd name="connsiteX36" fmla="*/ 227939 w 271489"/>
                  <a:gd name="connsiteY36" fmla="*/ 232791 h 364045"/>
                  <a:gd name="connsiteX37" fmla="*/ 228130 w 271489"/>
                  <a:gd name="connsiteY37" fmla="*/ 236315 h 364045"/>
                  <a:gd name="connsiteX38" fmla="*/ 228130 w 271489"/>
                  <a:gd name="connsiteY38" fmla="*/ 346139 h 364045"/>
                  <a:gd name="connsiteX39" fmla="*/ 210032 w 271489"/>
                  <a:gd name="connsiteY39" fmla="*/ 364046 h 364045"/>
                  <a:gd name="connsiteX40" fmla="*/ 18103 w 271489"/>
                  <a:gd name="connsiteY40" fmla="*/ 364046 h 364045"/>
                  <a:gd name="connsiteX41" fmla="*/ 101 w 271489"/>
                  <a:gd name="connsiteY41" fmla="*/ 346139 h 364045"/>
                  <a:gd name="connsiteX42" fmla="*/ 6 w 271489"/>
                  <a:gd name="connsiteY42" fmla="*/ 79153 h 364045"/>
                  <a:gd name="connsiteX43" fmla="*/ 3340 w 271489"/>
                  <a:gd name="connsiteY43" fmla="*/ 71057 h 364045"/>
                  <a:gd name="connsiteX44" fmla="*/ 46107 w 271489"/>
                  <a:gd name="connsiteY44" fmla="*/ 28289 h 364045"/>
                  <a:gd name="connsiteX45" fmla="*/ 54203 w 271489"/>
                  <a:gd name="connsiteY45" fmla="*/ 24860 h 364045"/>
                  <a:gd name="connsiteX46" fmla="*/ 149834 w 271489"/>
                  <a:gd name="connsiteY46" fmla="*/ 24955 h 364045"/>
                  <a:gd name="connsiteX47" fmla="*/ 155263 w 271489"/>
                  <a:gd name="connsiteY47" fmla="*/ 22574 h 364045"/>
                  <a:gd name="connsiteX48" fmla="*/ 195935 w 271489"/>
                  <a:gd name="connsiteY48" fmla="*/ 667 h 364045"/>
                  <a:gd name="connsiteX49" fmla="*/ 198316 w 271489"/>
                  <a:gd name="connsiteY49" fmla="*/ 0 h 364045"/>
                  <a:gd name="connsiteX50" fmla="*/ 211842 w 271489"/>
                  <a:gd name="connsiteY50" fmla="*/ 95 h 364045"/>
                  <a:gd name="connsiteX51" fmla="*/ 149263 w 271489"/>
                  <a:gd name="connsiteY51" fmla="*/ 66485 h 364045"/>
                  <a:gd name="connsiteX52" fmla="*/ 205079 w 271489"/>
                  <a:gd name="connsiteY52" fmla="*/ 122396 h 364045"/>
                  <a:gd name="connsiteX53" fmla="*/ 260896 w 271489"/>
                  <a:gd name="connsiteY53" fmla="*/ 66866 h 364045"/>
                  <a:gd name="connsiteX54" fmla="*/ 205270 w 271489"/>
                  <a:gd name="connsiteY54" fmla="*/ 10859 h 364045"/>
                  <a:gd name="connsiteX55" fmla="*/ 149263 w 271489"/>
                  <a:gd name="connsiteY55" fmla="*/ 66485 h 364045"/>
                  <a:gd name="connsiteX56" fmla="*/ 148691 w 271489"/>
                  <a:gd name="connsiteY56" fmla="*/ 138684 h 364045"/>
                  <a:gd name="connsiteX57" fmla="*/ 112782 w 271489"/>
                  <a:gd name="connsiteY57" fmla="*/ 138684 h 364045"/>
                  <a:gd name="connsiteX58" fmla="*/ 107162 w 271489"/>
                  <a:gd name="connsiteY58" fmla="*/ 144494 h 364045"/>
                  <a:gd name="connsiteX59" fmla="*/ 111829 w 271489"/>
                  <a:gd name="connsiteY59" fmla="*/ 149066 h 364045"/>
                  <a:gd name="connsiteX60" fmla="*/ 184219 w 271489"/>
                  <a:gd name="connsiteY60" fmla="*/ 149066 h 364045"/>
                  <a:gd name="connsiteX61" fmla="*/ 190315 w 271489"/>
                  <a:gd name="connsiteY61" fmla="*/ 142875 h 364045"/>
                  <a:gd name="connsiteX62" fmla="*/ 186220 w 271489"/>
                  <a:gd name="connsiteY62" fmla="*/ 138589 h 364045"/>
                  <a:gd name="connsiteX63" fmla="*/ 148691 w 271489"/>
                  <a:gd name="connsiteY63" fmla="*/ 138684 h 364045"/>
                  <a:gd name="connsiteX64" fmla="*/ 46202 w 271489"/>
                  <a:gd name="connsiteY64" fmla="*/ 44482 h 364045"/>
                  <a:gd name="connsiteX65" fmla="*/ 19437 w 271489"/>
                  <a:gd name="connsiteY65" fmla="*/ 71247 h 364045"/>
                  <a:gd name="connsiteX66" fmla="*/ 42106 w 271489"/>
                  <a:gd name="connsiteY66" fmla="*/ 71057 h 364045"/>
                  <a:gd name="connsiteX67" fmla="*/ 46012 w 271489"/>
                  <a:gd name="connsiteY67" fmla="*/ 66961 h 364045"/>
                  <a:gd name="connsiteX68" fmla="*/ 46202 w 271489"/>
                  <a:gd name="connsiteY68" fmla="*/ 44482 h 36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71489" h="364045">
                    <a:moveTo>
                      <a:pt x="211842" y="95"/>
                    </a:moveTo>
                    <a:cubicBezTo>
                      <a:pt x="214414" y="572"/>
                      <a:pt x="216890" y="1143"/>
                      <a:pt x="219462" y="1619"/>
                    </a:cubicBezTo>
                    <a:cubicBezTo>
                      <a:pt x="247942" y="7906"/>
                      <a:pt x="268801" y="31718"/>
                      <a:pt x="271278" y="61912"/>
                    </a:cubicBezTo>
                    <a:cubicBezTo>
                      <a:pt x="273564" y="90011"/>
                      <a:pt x="257181" y="116396"/>
                      <a:pt x="231178" y="127445"/>
                    </a:cubicBezTo>
                    <a:cubicBezTo>
                      <a:pt x="228892" y="128397"/>
                      <a:pt x="228034" y="129540"/>
                      <a:pt x="228034" y="132112"/>
                    </a:cubicBezTo>
                    <a:cubicBezTo>
                      <a:pt x="228130" y="156686"/>
                      <a:pt x="228130" y="181166"/>
                      <a:pt x="228130" y="205740"/>
                    </a:cubicBezTo>
                    <a:cubicBezTo>
                      <a:pt x="228130" y="206788"/>
                      <a:pt x="228225" y="207836"/>
                      <a:pt x="228130" y="208979"/>
                    </a:cubicBezTo>
                    <a:cubicBezTo>
                      <a:pt x="227844" y="212312"/>
                      <a:pt x="225653" y="214313"/>
                      <a:pt x="222605" y="214217"/>
                    </a:cubicBezTo>
                    <a:cubicBezTo>
                      <a:pt x="219557" y="214122"/>
                      <a:pt x="217557" y="212122"/>
                      <a:pt x="217557" y="208598"/>
                    </a:cubicBezTo>
                    <a:cubicBezTo>
                      <a:pt x="217462" y="193643"/>
                      <a:pt x="217557" y="178784"/>
                      <a:pt x="217557" y="163830"/>
                    </a:cubicBezTo>
                    <a:cubicBezTo>
                      <a:pt x="217557" y="153448"/>
                      <a:pt x="217557" y="142970"/>
                      <a:pt x="217557" y="132302"/>
                    </a:cubicBezTo>
                    <a:cubicBezTo>
                      <a:pt x="211461" y="132588"/>
                      <a:pt x="205555" y="132874"/>
                      <a:pt x="200317" y="133160"/>
                    </a:cubicBezTo>
                    <a:cubicBezTo>
                      <a:pt x="200602" y="137732"/>
                      <a:pt x="201174" y="142494"/>
                      <a:pt x="201269" y="147161"/>
                    </a:cubicBezTo>
                    <a:cubicBezTo>
                      <a:pt x="201269" y="154686"/>
                      <a:pt x="196411" y="159544"/>
                      <a:pt x="188791" y="159734"/>
                    </a:cubicBezTo>
                    <a:cubicBezTo>
                      <a:pt x="182505" y="159925"/>
                      <a:pt x="176218" y="159734"/>
                      <a:pt x="169932" y="159734"/>
                    </a:cubicBezTo>
                    <a:cubicBezTo>
                      <a:pt x="150406" y="159734"/>
                      <a:pt x="130784" y="159734"/>
                      <a:pt x="111258" y="159734"/>
                    </a:cubicBezTo>
                    <a:cubicBezTo>
                      <a:pt x="101161" y="159734"/>
                      <a:pt x="97256" y="155258"/>
                      <a:pt x="96685" y="145161"/>
                    </a:cubicBezTo>
                    <a:cubicBezTo>
                      <a:pt x="96018" y="132683"/>
                      <a:pt x="101257" y="127540"/>
                      <a:pt x="113925" y="127826"/>
                    </a:cubicBezTo>
                    <a:cubicBezTo>
                      <a:pt x="135166" y="128302"/>
                      <a:pt x="156311" y="127921"/>
                      <a:pt x="177552" y="127921"/>
                    </a:cubicBezTo>
                    <a:cubicBezTo>
                      <a:pt x="177742" y="127921"/>
                      <a:pt x="178028" y="127826"/>
                      <a:pt x="179171" y="127730"/>
                    </a:cubicBezTo>
                    <a:cubicBezTo>
                      <a:pt x="161455" y="119348"/>
                      <a:pt x="149167" y="106775"/>
                      <a:pt x="142690" y="88964"/>
                    </a:cubicBezTo>
                    <a:cubicBezTo>
                      <a:pt x="136213" y="71057"/>
                      <a:pt x="137547" y="53340"/>
                      <a:pt x="146024" y="35909"/>
                    </a:cubicBezTo>
                    <a:cubicBezTo>
                      <a:pt x="116306" y="35909"/>
                      <a:pt x="86874" y="35909"/>
                      <a:pt x="57061" y="35909"/>
                    </a:cubicBezTo>
                    <a:cubicBezTo>
                      <a:pt x="57061" y="38672"/>
                      <a:pt x="57061" y="41339"/>
                      <a:pt x="57061" y="44006"/>
                    </a:cubicBezTo>
                    <a:cubicBezTo>
                      <a:pt x="57061" y="50673"/>
                      <a:pt x="57061" y="57245"/>
                      <a:pt x="57061" y="63913"/>
                    </a:cubicBezTo>
                    <a:cubicBezTo>
                      <a:pt x="57061" y="75914"/>
                      <a:pt x="51060" y="81915"/>
                      <a:pt x="38868" y="81915"/>
                    </a:cubicBezTo>
                    <a:cubicBezTo>
                      <a:pt x="30772" y="81915"/>
                      <a:pt x="22771" y="81915"/>
                      <a:pt x="14674" y="81915"/>
                    </a:cubicBezTo>
                    <a:cubicBezTo>
                      <a:pt x="13531" y="81915"/>
                      <a:pt x="12388" y="81915"/>
                      <a:pt x="10674" y="81915"/>
                    </a:cubicBezTo>
                    <a:cubicBezTo>
                      <a:pt x="10674" y="83534"/>
                      <a:pt x="10674" y="84773"/>
                      <a:pt x="10674" y="86011"/>
                    </a:cubicBezTo>
                    <a:cubicBezTo>
                      <a:pt x="10674" y="172593"/>
                      <a:pt x="10674" y="259270"/>
                      <a:pt x="10674" y="345853"/>
                    </a:cubicBezTo>
                    <a:cubicBezTo>
                      <a:pt x="10674" y="351949"/>
                      <a:pt x="12198" y="353378"/>
                      <a:pt x="18199" y="353378"/>
                    </a:cubicBezTo>
                    <a:cubicBezTo>
                      <a:pt x="82111" y="353378"/>
                      <a:pt x="145929" y="353378"/>
                      <a:pt x="209842" y="353378"/>
                    </a:cubicBezTo>
                    <a:cubicBezTo>
                      <a:pt x="215938" y="353378"/>
                      <a:pt x="217462" y="351854"/>
                      <a:pt x="217462" y="345853"/>
                    </a:cubicBezTo>
                    <a:cubicBezTo>
                      <a:pt x="217462" y="309563"/>
                      <a:pt x="217462" y="273368"/>
                      <a:pt x="217462" y="237077"/>
                    </a:cubicBezTo>
                    <a:cubicBezTo>
                      <a:pt x="217462" y="235934"/>
                      <a:pt x="217462" y="234696"/>
                      <a:pt x="217557" y="233553"/>
                    </a:cubicBezTo>
                    <a:cubicBezTo>
                      <a:pt x="217747" y="230505"/>
                      <a:pt x="219652" y="228695"/>
                      <a:pt x="222605" y="228600"/>
                    </a:cubicBezTo>
                    <a:cubicBezTo>
                      <a:pt x="225463" y="228410"/>
                      <a:pt x="227272" y="230029"/>
                      <a:pt x="227939" y="232791"/>
                    </a:cubicBezTo>
                    <a:cubicBezTo>
                      <a:pt x="228225" y="233934"/>
                      <a:pt x="228130" y="235172"/>
                      <a:pt x="228130" y="236315"/>
                    </a:cubicBezTo>
                    <a:cubicBezTo>
                      <a:pt x="228130" y="272891"/>
                      <a:pt x="228130" y="309563"/>
                      <a:pt x="228130" y="346139"/>
                    </a:cubicBezTo>
                    <a:cubicBezTo>
                      <a:pt x="228130" y="357759"/>
                      <a:pt x="221748" y="364046"/>
                      <a:pt x="210032" y="364046"/>
                    </a:cubicBezTo>
                    <a:cubicBezTo>
                      <a:pt x="146024" y="364046"/>
                      <a:pt x="82016" y="364046"/>
                      <a:pt x="18103" y="364046"/>
                    </a:cubicBezTo>
                    <a:cubicBezTo>
                      <a:pt x="6388" y="364046"/>
                      <a:pt x="101" y="357759"/>
                      <a:pt x="101" y="346139"/>
                    </a:cubicBezTo>
                    <a:cubicBezTo>
                      <a:pt x="101" y="257175"/>
                      <a:pt x="101" y="168116"/>
                      <a:pt x="6" y="79153"/>
                    </a:cubicBezTo>
                    <a:cubicBezTo>
                      <a:pt x="-89" y="75914"/>
                      <a:pt x="958" y="73438"/>
                      <a:pt x="3340" y="71057"/>
                    </a:cubicBezTo>
                    <a:cubicBezTo>
                      <a:pt x="17627" y="56864"/>
                      <a:pt x="31915" y="42672"/>
                      <a:pt x="46107" y="28289"/>
                    </a:cubicBezTo>
                    <a:cubicBezTo>
                      <a:pt x="48488" y="25908"/>
                      <a:pt x="50869" y="24860"/>
                      <a:pt x="54203" y="24860"/>
                    </a:cubicBezTo>
                    <a:cubicBezTo>
                      <a:pt x="86112" y="24955"/>
                      <a:pt x="117925" y="24860"/>
                      <a:pt x="149834" y="24955"/>
                    </a:cubicBezTo>
                    <a:cubicBezTo>
                      <a:pt x="152120" y="24955"/>
                      <a:pt x="153644" y="24384"/>
                      <a:pt x="155263" y="22574"/>
                    </a:cubicBezTo>
                    <a:cubicBezTo>
                      <a:pt x="166122" y="10287"/>
                      <a:pt x="179743" y="2953"/>
                      <a:pt x="195935" y="667"/>
                    </a:cubicBezTo>
                    <a:cubicBezTo>
                      <a:pt x="196697" y="572"/>
                      <a:pt x="197554" y="286"/>
                      <a:pt x="198316" y="0"/>
                    </a:cubicBezTo>
                    <a:cubicBezTo>
                      <a:pt x="202793" y="95"/>
                      <a:pt x="207270" y="95"/>
                      <a:pt x="211842" y="95"/>
                    </a:cubicBezTo>
                    <a:close/>
                    <a:moveTo>
                      <a:pt x="149263" y="66485"/>
                    </a:moveTo>
                    <a:cubicBezTo>
                      <a:pt x="149263" y="97250"/>
                      <a:pt x="174313" y="122396"/>
                      <a:pt x="205079" y="122396"/>
                    </a:cubicBezTo>
                    <a:cubicBezTo>
                      <a:pt x="235654" y="122396"/>
                      <a:pt x="260800" y="97346"/>
                      <a:pt x="260896" y="66866"/>
                    </a:cubicBezTo>
                    <a:cubicBezTo>
                      <a:pt x="260991" y="36100"/>
                      <a:pt x="235940" y="10859"/>
                      <a:pt x="205270" y="10859"/>
                    </a:cubicBezTo>
                    <a:cubicBezTo>
                      <a:pt x="174313" y="10763"/>
                      <a:pt x="149263" y="35719"/>
                      <a:pt x="149263" y="66485"/>
                    </a:cubicBezTo>
                    <a:close/>
                    <a:moveTo>
                      <a:pt x="148691" y="138684"/>
                    </a:moveTo>
                    <a:cubicBezTo>
                      <a:pt x="136690" y="138684"/>
                      <a:pt x="124783" y="138684"/>
                      <a:pt x="112782" y="138684"/>
                    </a:cubicBezTo>
                    <a:cubicBezTo>
                      <a:pt x="106495" y="138684"/>
                      <a:pt x="107257" y="138017"/>
                      <a:pt x="107162" y="144494"/>
                    </a:cubicBezTo>
                    <a:cubicBezTo>
                      <a:pt x="107162" y="149066"/>
                      <a:pt x="107162" y="149066"/>
                      <a:pt x="111829" y="149066"/>
                    </a:cubicBezTo>
                    <a:cubicBezTo>
                      <a:pt x="135928" y="149066"/>
                      <a:pt x="160121" y="149066"/>
                      <a:pt x="184219" y="149066"/>
                    </a:cubicBezTo>
                    <a:cubicBezTo>
                      <a:pt x="191268" y="149066"/>
                      <a:pt x="190030" y="149352"/>
                      <a:pt x="190315" y="142875"/>
                    </a:cubicBezTo>
                    <a:cubicBezTo>
                      <a:pt x="190411" y="139732"/>
                      <a:pt x="189649" y="138589"/>
                      <a:pt x="186220" y="138589"/>
                    </a:cubicBezTo>
                    <a:cubicBezTo>
                      <a:pt x="173837" y="138875"/>
                      <a:pt x="161264" y="138684"/>
                      <a:pt x="148691" y="138684"/>
                    </a:cubicBezTo>
                    <a:close/>
                    <a:moveTo>
                      <a:pt x="46202" y="44482"/>
                    </a:moveTo>
                    <a:cubicBezTo>
                      <a:pt x="37153" y="53531"/>
                      <a:pt x="28295" y="62294"/>
                      <a:pt x="19437" y="71247"/>
                    </a:cubicBezTo>
                    <a:cubicBezTo>
                      <a:pt x="26866" y="71247"/>
                      <a:pt x="34486" y="71438"/>
                      <a:pt x="42106" y="71057"/>
                    </a:cubicBezTo>
                    <a:cubicBezTo>
                      <a:pt x="43535" y="70961"/>
                      <a:pt x="45916" y="68390"/>
                      <a:pt x="46012" y="66961"/>
                    </a:cubicBezTo>
                    <a:cubicBezTo>
                      <a:pt x="46393" y="59341"/>
                      <a:pt x="46202" y="51816"/>
                      <a:pt x="46202" y="44482"/>
                    </a:cubicBezTo>
                    <a:close/>
                  </a:path>
                </a:pathLst>
              </a:custGeom>
              <a:grpFill/>
              <a:ln w="9525" cap="flat">
                <a:noFill/>
                <a:prstDash val="solid"/>
                <a:miter/>
              </a:ln>
            </p:spPr>
            <p:txBody>
              <a:bodyPr rtlCol="0" anchor="ctr"/>
              <a:lstStyle/>
              <a:p>
                <a:endParaRPr lang="en-US"/>
              </a:p>
            </p:txBody>
          </p:sp>
          <p:sp>
            <p:nvSpPr>
              <p:cNvPr id="65" name="Free-form: Shape 118">
                <a:extLst>
                  <a:ext uri="{FF2B5EF4-FFF2-40B4-BE49-F238E27FC236}">
                    <a16:creationId xmlns:a16="http://schemas.microsoft.com/office/drawing/2014/main" id="{A43659E5-3423-5136-46BF-D8020EFCAEE4}"/>
                  </a:ext>
                </a:extLst>
              </p:cNvPr>
              <p:cNvSpPr/>
              <p:nvPr/>
            </p:nvSpPr>
            <p:spPr>
              <a:xfrm>
                <a:off x="8791349" y="2283918"/>
                <a:ext cx="104603" cy="31623"/>
              </a:xfrm>
              <a:custGeom>
                <a:avLst/>
                <a:gdLst>
                  <a:gd name="connsiteX0" fmla="*/ 52144 w 104603"/>
                  <a:gd name="connsiteY0" fmla="*/ 31599 h 31623"/>
                  <a:gd name="connsiteX1" fmla="*/ 13377 w 104603"/>
                  <a:gd name="connsiteY1" fmla="*/ 31599 h 31623"/>
                  <a:gd name="connsiteX2" fmla="*/ 42 w 104603"/>
                  <a:gd name="connsiteY2" fmla="*/ 18169 h 31623"/>
                  <a:gd name="connsiteX3" fmla="*/ 42 w 104603"/>
                  <a:gd name="connsiteY3" fmla="*/ 11406 h 31623"/>
                  <a:gd name="connsiteX4" fmla="*/ 11472 w 104603"/>
                  <a:gd name="connsiteY4" fmla="*/ 71 h 31623"/>
                  <a:gd name="connsiteX5" fmla="*/ 92911 w 104603"/>
                  <a:gd name="connsiteY5" fmla="*/ 71 h 31623"/>
                  <a:gd name="connsiteX6" fmla="*/ 104532 w 104603"/>
                  <a:gd name="connsiteY6" fmla="*/ 11597 h 31623"/>
                  <a:gd name="connsiteX7" fmla="*/ 104532 w 104603"/>
                  <a:gd name="connsiteY7" fmla="*/ 19407 h 31623"/>
                  <a:gd name="connsiteX8" fmla="*/ 92340 w 104603"/>
                  <a:gd name="connsiteY8" fmla="*/ 31504 h 31623"/>
                  <a:gd name="connsiteX9" fmla="*/ 52144 w 104603"/>
                  <a:gd name="connsiteY9" fmla="*/ 31599 h 31623"/>
                  <a:gd name="connsiteX10" fmla="*/ 52144 w 104603"/>
                  <a:gd name="connsiteY10" fmla="*/ 31599 h 31623"/>
                  <a:gd name="connsiteX11" fmla="*/ 52335 w 104603"/>
                  <a:gd name="connsiteY11" fmla="*/ 20931 h 31623"/>
                  <a:gd name="connsiteX12" fmla="*/ 88625 w 104603"/>
                  <a:gd name="connsiteY12" fmla="*/ 20931 h 31623"/>
                  <a:gd name="connsiteX13" fmla="*/ 93959 w 104603"/>
                  <a:gd name="connsiteY13" fmla="*/ 15502 h 31623"/>
                  <a:gd name="connsiteX14" fmla="*/ 93959 w 104603"/>
                  <a:gd name="connsiteY14" fmla="*/ 15121 h 31623"/>
                  <a:gd name="connsiteX15" fmla="*/ 89482 w 104603"/>
                  <a:gd name="connsiteY15" fmla="*/ 10549 h 31623"/>
                  <a:gd name="connsiteX16" fmla="*/ 17283 w 104603"/>
                  <a:gd name="connsiteY16" fmla="*/ 10644 h 31623"/>
                  <a:gd name="connsiteX17" fmla="*/ 10710 w 104603"/>
                  <a:gd name="connsiteY17" fmla="*/ 17312 h 31623"/>
                  <a:gd name="connsiteX18" fmla="*/ 14330 w 104603"/>
                  <a:gd name="connsiteY18" fmla="*/ 20931 h 31623"/>
                  <a:gd name="connsiteX19" fmla="*/ 52335 w 104603"/>
                  <a:gd name="connsiteY19" fmla="*/ 20931 h 3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603" h="31623">
                    <a:moveTo>
                      <a:pt x="52144" y="31599"/>
                    </a:moveTo>
                    <a:cubicBezTo>
                      <a:pt x="39190" y="31599"/>
                      <a:pt x="26331" y="31599"/>
                      <a:pt x="13377" y="31599"/>
                    </a:cubicBezTo>
                    <a:cubicBezTo>
                      <a:pt x="4614" y="31599"/>
                      <a:pt x="42" y="26932"/>
                      <a:pt x="42" y="18169"/>
                    </a:cubicBezTo>
                    <a:cubicBezTo>
                      <a:pt x="42" y="15883"/>
                      <a:pt x="-53" y="13692"/>
                      <a:pt x="42" y="11406"/>
                    </a:cubicBezTo>
                    <a:cubicBezTo>
                      <a:pt x="328" y="5120"/>
                      <a:pt x="5091" y="71"/>
                      <a:pt x="11472" y="71"/>
                    </a:cubicBezTo>
                    <a:cubicBezTo>
                      <a:pt x="38619" y="-24"/>
                      <a:pt x="65765" y="-24"/>
                      <a:pt x="92911" y="71"/>
                    </a:cubicBezTo>
                    <a:cubicBezTo>
                      <a:pt x="99388" y="71"/>
                      <a:pt x="104151" y="5024"/>
                      <a:pt x="104532" y="11597"/>
                    </a:cubicBezTo>
                    <a:cubicBezTo>
                      <a:pt x="104627" y="14168"/>
                      <a:pt x="104627" y="16835"/>
                      <a:pt x="104532" y="19407"/>
                    </a:cubicBezTo>
                    <a:cubicBezTo>
                      <a:pt x="104341" y="26551"/>
                      <a:pt x="99483" y="31504"/>
                      <a:pt x="92340" y="31504"/>
                    </a:cubicBezTo>
                    <a:cubicBezTo>
                      <a:pt x="79005" y="31694"/>
                      <a:pt x="65574" y="31599"/>
                      <a:pt x="52144" y="31599"/>
                    </a:cubicBezTo>
                    <a:cubicBezTo>
                      <a:pt x="52144" y="31599"/>
                      <a:pt x="52144" y="31599"/>
                      <a:pt x="52144" y="31599"/>
                    </a:cubicBezTo>
                    <a:close/>
                    <a:moveTo>
                      <a:pt x="52335" y="20931"/>
                    </a:moveTo>
                    <a:cubicBezTo>
                      <a:pt x="64431" y="20931"/>
                      <a:pt x="76528" y="20931"/>
                      <a:pt x="88625" y="20931"/>
                    </a:cubicBezTo>
                    <a:cubicBezTo>
                      <a:pt x="93959" y="20931"/>
                      <a:pt x="93959" y="20931"/>
                      <a:pt x="93959" y="15502"/>
                    </a:cubicBezTo>
                    <a:cubicBezTo>
                      <a:pt x="93959" y="15407"/>
                      <a:pt x="93959" y="15216"/>
                      <a:pt x="93959" y="15121"/>
                    </a:cubicBezTo>
                    <a:cubicBezTo>
                      <a:pt x="94626" y="11501"/>
                      <a:pt x="93006" y="10549"/>
                      <a:pt x="89482" y="10549"/>
                    </a:cubicBezTo>
                    <a:cubicBezTo>
                      <a:pt x="65384" y="10739"/>
                      <a:pt x="41381" y="10644"/>
                      <a:pt x="17283" y="10644"/>
                    </a:cubicBezTo>
                    <a:cubicBezTo>
                      <a:pt x="9758" y="10644"/>
                      <a:pt x="10996" y="9596"/>
                      <a:pt x="10710" y="17312"/>
                    </a:cubicBezTo>
                    <a:cubicBezTo>
                      <a:pt x="10615" y="20169"/>
                      <a:pt x="11568" y="20931"/>
                      <a:pt x="14330" y="20931"/>
                    </a:cubicBezTo>
                    <a:cubicBezTo>
                      <a:pt x="26998" y="20836"/>
                      <a:pt x="39666" y="20931"/>
                      <a:pt x="52335" y="20931"/>
                    </a:cubicBezTo>
                    <a:close/>
                  </a:path>
                </a:pathLst>
              </a:custGeom>
              <a:grpFill/>
              <a:ln w="9525" cap="flat">
                <a:noFill/>
                <a:prstDash val="solid"/>
                <a:miter/>
              </a:ln>
            </p:spPr>
            <p:txBody>
              <a:bodyPr rtlCol="0" anchor="ctr"/>
              <a:lstStyle/>
              <a:p>
                <a:endParaRPr lang="en-US"/>
              </a:p>
            </p:txBody>
          </p:sp>
          <p:sp>
            <p:nvSpPr>
              <p:cNvPr id="66" name="Free-form: Shape 119">
                <a:extLst>
                  <a:ext uri="{FF2B5EF4-FFF2-40B4-BE49-F238E27FC236}">
                    <a16:creationId xmlns:a16="http://schemas.microsoft.com/office/drawing/2014/main" id="{32C210FE-AF8C-3C0C-CCE1-C77EC4E83587}"/>
                  </a:ext>
                </a:extLst>
              </p:cNvPr>
              <p:cNvSpPr/>
              <p:nvPr/>
            </p:nvSpPr>
            <p:spPr>
              <a:xfrm>
                <a:off x="8791391" y="2230935"/>
                <a:ext cx="104489" cy="31813"/>
              </a:xfrm>
              <a:custGeom>
                <a:avLst/>
                <a:gdLst>
                  <a:gd name="connsiteX0" fmla="*/ 52197 w 104489"/>
                  <a:gd name="connsiteY0" fmla="*/ 31814 h 31813"/>
                  <a:gd name="connsiteX1" fmla="*/ 13526 w 104489"/>
                  <a:gd name="connsiteY1" fmla="*/ 31814 h 31813"/>
                  <a:gd name="connsiteX2" fmla="*/ 0 w 104489"/>
                  <a:gd name="connsiteY2" fmla="*/ 18193 h 31813"/>
                  <a:gd name="connsiteX3" fmla="*/ 0 w 104489"/>
                  <a:gd name="connsiteY3" fmla="*/ 13907 h 31813"/>
                  <a:gd name="connsiteX4" fmla="*/ 14002 w 104489"/>
                  <a:gd name="connsiteY4" fmla="*/ 0 h 31813"/>
                  <a:gd name="connsiteX5" fmla="*/ 69723 w 104489"/>
                  <a:gd name="connsiteY5" fmla="*/ 0 h 31813"/>
                  <a:gd name="connsiteX6" fmla="*/ 91059 w 104489"/>
                  <a:gd name="connsiteY6" fmla="*/ 0 h 31813"/>
                  <a:gd name="connsiteX7" fmla="*/ 104489 w 104489"/>
                  <a:gd name="connsiteY7" fmla="*/ 13526 h 31813"/>
                  <a:gd name="connsiteX8" fmla="*/ 104489 w 104489"/>
                  <a:gd name="connsiteY8" fmla="*/ 18097 h 31813"/>
                  <a:gd name="connsiteX9" fmla="*/ 90964 w 104489"/>
                  <a:gd name="connsiteY9" fmla="*/ 31814 h 31813"/>
                  <a:gd name="connsiteX10" fmla="*/ 52197 w 104489"/>
                  <a:gd name="connsiteY10" fmla="*/ 31814 h 31813"/>
                  <a:gd name="connsiteX11" fmla="*/ 52007 w 104489"/>
                  <a:gd name="connsiteY11" fmla="*/ 21146 h 31813"/>
                  <a:gd name="connsiteX12" fmla="*/ 90392 w 104489"/>
                  <a:gd name="connsiteY12" fmla="*/ 21146 h 31813"/>
                  <a:gd name="connsiteX13" fmla="*/ 93821 w 104489"/>
                  <a:gd name="connsiteY13" fmla="*/ 17717 h 31813"/>
                  <a:gd name="connsiteX14" fmla="*/ 93821 w 104489"/>
                  <a:gd name="connsiteY14" fmla="*/ 15240 h 31813"/>
                  <a:gd name="connsiteX15" fmla="*/ 89345 w 104489"/>
                  <a:gd name="connsiteY15" fmla="*/ 10573 h 31813"/>
                  <a:gd name="connsiteX16" fmla="*/ 17240 w 104489"/>
                  <a:gd name="connsiteY16" fmla="*/ 10668 h 31813"/>
                  <a:gd name="connsiteX17" fmla="*/ 10573 w 104489"/>
                  <a:gd name="connsiteY17" fmla="*/ 17335 h 31813"/>
                  <a:gd name="connsiteX18" fmla="*/ 14669 w 104489"/>
                  <a:gd name="connsiteY18" fmla="*/ 21241 h 31813"/>
                  <a:gd name="connsiteX19" fmla="*/ 52007 w 104489"/>
                  <a:gd name="connsiteY19" fmla="*/ 21146 h 3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489" h="31813">
                    <a:moveTo>
                      <a:pt x="52197" y="31814"/>
                    </a:moveTo>
                    <a:cubicBezTo>
                      <a:pt x="39338" y="31814"/>
                      <a:pt x="26384" y="31814"/>
                      <a:pt x="13526" y="31814"/>
                    </a:cubicBezTo>
                    <a:cubicBezTo>
                      <a:pt x="4763" y="31814"/>
                      <a:pt x="0" y="27051"/>
                      <a:pt x="0" y="18193"/>
                    </a:cubicBezTo>
                    <a:cubicBezTo>
                      <a:pt x="0" y="16764"/>
                      <a:pt x="0" y="15335"/>
                      <a:pt x="0" y="13907"/>
                    </a:cubicBezTo>
                    <a:cubicBezTo>
                      <a:pt x="0" y="4667"/>
                      <a:pt x="4667" y="0"/>
                      <a:pt x="14002" y="0"/>
                    </a:cubicBezTo>
                    <a:cubicBezTo>
                      <a:pt x="32576" y="0"/>
                      <a:pt x="51149" y="0"/>
                      <a:pt x="69723" y="0"/>
                    </a:cubicBezTo>
                    <a:cubicBezTo>
                      <a:pt x="76867" y="0"/>
                      <a:pt x="83915" y="0"/>
                      <a:pt x="91059" y="0"/>
                    </a:cubicBezTo>
                    <a:cubicBezTo>
                      <a:pt x="99632" y="95"/>
                      <a:pt x="104394" y="4953"/>
                      <a:pt x="104489" y="13526"/>
                    </a:cubicBezTo>
                    <a:cubicBezTo>
                      <a:pt x="104489" y="15049"/>
                      <a:pt x="104489" y="16573"/>
                      <a:pt x="104489" y="18097"/>
                    </a:cubicBezTo>
                    <a:cubicBezTo>
                      <a:pt x="104489" y="26956"/>
                      <a:pt x="99727" y="31718"/>
                      <a:pt x="90964" y="31814"/>
                    </a:cubicBezTo>
                    <a:cubicBezTo>
                      <a:pt x="78010" y="31814"/>
                      <a:pt x="65151" y="31814"/>
                      <a:pt x="52197" y="31814"/>
                    </a:cubicBezTo>
                    <a:close/>
                    <a:moveTo>
                      <a:pt x="52007" y="21146"/>
                    </a:moveTo>
                    <a:cubicBezTo>
                      <a:pt x="64770" y="21146"/>
                      <a:pt x="77629" y="21050"/>
                      <a:pt x="90392" y="21146"/>
                    </a:cubicBezTo>
                    <a:cubicBezTo>
                      <a:pt x="93059" y="21146"/>
                      <a:pt x="94107" y="20288"/>
                      <a:pt x="93821" y="17717"/>
                    </a:cubicBezTo>
                    <a:cubicBezTo>
                      <a:pt x="93726" y="16859"/>
                      <a:pt x="93726" y="16002"/>
                      <a:pt x="93821" y="15240"/>
                    </a:cubicBezTo>
                    <a:cubicBezTo>
                      <a:pt x="94393" y="11716"/>
                      <a:pt x="93059" y="10573"/>
                      <a:pt x="89345" y="10573"/>
                    </a:cubicBezTo>
                    <a:cubicBezTo>
                      <a:pt x="65342" y="10763"/>
                      <a:pt x="41243" y="10668"/>
                      <a:pt x="17240" y="10668"/>
                    </a:cubicBezTo>
                    <a:cubicBezTo>
                      <a:pt x="9620" y="10668"/>
                      <a:pt x="10954" y="10001"/>
                      <a:pt x="10573" y="17335"/>
                    </a:cubicBezTo>
                    <a:cubicBezTo>
                      <a:pt x="10382" y="20669"/>
                      <a:pt x="11716" y="21241"/>
                      <a:pt x="14669" y="21241"/>
                    </a:cubicBezTo>
                    <a:cubicBezTo>
                      <a:pt x="27146" y="21050"/>
                      <a:pt x="39624" y="21146"/>
                      <a:pt x="52007" y="21146"/>
                    </a:cubicBezTo>
                    <a:close/>
                  </a:path>
                </a:pathLst>
              </a:custGeom>
              <a:grpFill/>
              <a:ln w="9525" cap="flat">
                <a:noFill/>
                <a:prstDash val="solid"/>
                <a:miter/>
              </a:ln>
            </p:spPr>
            <p:txBody>
              <a:bodyPr rtlCol="0" anchor="ctr"/>
              <a:lstStyle/>
              <a:p>
                <a:endParaRPr lang="en-US"/>
              </a:p>
            </p:txBody>
          </p:sp>
          <p:sp>
            <p:nvSpPr>
              <p:cNvPr id="67" name="Free-form: Shape 120">
                <a:extLst>
                  <a:ext uri="{FF2B5EF4-FFF2-40B4-BE49-F238E27FC236}">
                    <a16:creationId xmlns:a16="http://schemas.microsoft.com/office/drawing/2014/main" id="{24DD1D54-7335-EC42-B337-666FFF9BC572}"/>
                  </a:ext>
                </a:extLst>
              </p:cNvPr>
              <p:cNvSpPr/>
              <p:nvPr/>
            </p:nvSpPr>
            <p:spPr>
              <a:xfrm>
                <a:off x="8791486" y="2336715"/>
                <a:ext cx="104394" cy="31832"/>
              </a:xfrm>
              <a:custGeom>
                <a:avLst/>
                <a:gdLst>
                  <a:gd name="connsiteX0" fmla="*/ 51816 w 104394"/>
                  <a:gd name="connsiteY0" fmla="*/ 42 h 31832"/>
                  <a:gd name="connsiteX1" fmla="*/ 90964 w 104394"/>
                  <a:gd name="connsiteY1" fmla="*/ 42 h 31832"/>
                  <a:gd name="connsiteX2" fmla="*/ 104394 w 104394"/>
                  <a:gd name="connsiteY2" fmla="*/ 13473 h 31832"/>
                  <a:gd name="connsiteX3" fmla="*/ 104394 w 104394"/>
                  <a:gd name="connsiteY3" fmla="*/ 18807 h 31832"/>
                  <a:gd name="connsiteX4" fmla="*/ 91535 w 104394"/>
                  <a:gd name="connsiteY4" fmla="*/ 31761 h 31832"/>
                  <a:gd name="connsiteX5" fmla="*/ 65246 w 104394"/>
                  <a:gd name="connsiteY5" fmla="*/ 31761 h 31832"/>
                  <a:gd name="connsiteX6" fmla="*/ 58769 w 104394"/>
                  <a:gd name="connsiteY6" fmla="*/ 26331 h 31832"/>
                  <a:gd name="connsiteX7" fmla="*/ 65342 w 104394"/>
                  <a:gd name="connsiteY7" fmla="*/ 21093 h 31832"/>
                  <a:gd name="connsiteX8" fmla="*/ 89821 w 104394"/>
                  <a:gd name="connsiteY8" fmla="*/ 21093 h 31832"/>
                  <a:gd name="connsiteX9" fmla="*/ 93821 w 104394"/>
                  <a:gd name="connsiteY9" fmla="*/ 17283 h 31832"/>
                  <a:gd name="connsiteX10" fmla="*/ 87249 w 104394"/>
                  <a:gd name="connsiteY10" fmla="*/ 10615 h 31832"/>
                  <a:gd name="connsiteX11" fmla="*/ 14764 w 104394"/>
                  <a:gd name="connsiteY11" fmla="*/ 10520 h 31832"/>
                  <a:gd name="connsiteX12" fmla="*/ 10668 w 104394"/>
                  <a:gd name="connsiteY12" fmla="*/ 14711 h 31832"/>
                  <a:gd name="connsiteX13" fmla="*/ 10668 w 104394"/>
                  <a:gd name="connsiteY13" fmla="*/ 16521 h 31832"/>
                  <a:gd name="connsiteX14" fmla="*/ 15049 w 104394"/>
                  <a:gd name="connsiteY14" fmla="*/ 21188 h 31832"/>
                  <a:gd name="connsiteX15" fmla="*/ 36385 w 104394"/>
                  <a:gd name="connsiteY15" fmla="*/ 21093 h 31832"/>
                  <a:gd name="connsiteX16" fmla="*/ 39624 w 104394"/>
                  <a:gd name="connsiteY16" fmla="*/ 21188 h 31832"/>
                  <a:gd name="connsiteX17" fmla="*/ 44387 w 104394"/>
                  <a:gd name="connsiteY17" fmla="*/ 25950 h 31832"/>
                  <a:gd name="connsiteX18" fmla="*/ 40005 w 104394"/>
                  <a:gd name="connsiteY18" fmla="*/ 31475 h 31832"/>
                  <a:gd name="connsiteX19" fmla="*/ 31147 w 104394"/>
                  <a:gd name="connsiteY19" fmla="*/ 31761 h 31832"/>
                  <a:gd name="connsiteX20" fmla="*/ 13049 w 104394"/>
                  <a:gd name="connsiteY20" fmla="*/ 31761 h 31832"/>
                  <a:gd name="connsiteX21" fmla="*/ 0 w 104394"/>
                  <a:gd name="connsiteY21" fmla="*/ 18616 h 31832"/>
                  <a:gd name="connsiteX22" fmla="*/ 0 w 104394"/>
                  <a:gd name="connsiteY22" fmla="*/ 13282 h 31832"/>
                  <a:gd name="connsiteX23" fmla="*/ 13145 w 104394"/>
                  <a:gd name="connsiteY23" fmla="*/ 42 h 31832"/>
                  <a:gd name="connsiteX24" fmla="*/ 51816 w 104394"/>
                  <a:gd name="connsiteY24" fmla="*/ 42 h 3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394" h="31832">
                    <a:moveTo>
                      <a:pt x="51816" y="42"/>
                    </a:moveTo>
                    <a:cubicBezTo>
                      <a:pt x="64865" y="42"/>
                      <a:pt x="77915" y="42"/>
                      <a:pt x="90964" y="42"/>
                    </a:cubicBezTo>
                    <a:cubicBezTo>
                      <a:pt x="99632" y="42"/>
                      <a:pt x="104394" y="4805"/>
                      <a:pt x="104394" y="13473"/>
                    </a:cubicBezTo>
                    <a:cubicBezTo>
                      <a:pt x="104394" y="15282"/>
                      <a:pt x="104394" y="16997"/>
                      <a:pt x="104394" y="18807"/>
                    </a:cubicBezTo>
                    <a:cubicBezTo>
                      <a:pt x="104299" y="26712"/>
                      <a:pt x="99536" y="31665"/>
                      <a:pt x="91535" y="31761"/>
                    </a:cubicBezTo>
                    <a:cubicBezTo>
                      <a:pt x="82772" y="31856"/>
                      <a:pt x="74009" y="31856"/>
                      <a:pt x="65246" y="31761"/>
                    </a:cubicBezTo>
                    <a:cubicBezTo>
                      <a:pt x="60960" y="31761"/>
                      <a:pt x="58769" y="29760"/>
                      <a:pt x="58769" y="26331"/>
                    </a:cubicBezTo>
                    <a:cubicBezTo>
                      <a:pt x="58769" y="22902"/>
                      <a:pt x="60960" y="21093"/>
                      <a:pt x="65342" y="21093"/>
                    </a:cubicBezTo>
                    <a:cubicBezTo>
                      <a:pt x="73533" y="21093"/>
                      <a:pt x="81725" y="20997"/>
                      <a:pt x="89821" y="21093"/>
                    </a:cubicBezTo>
                    <a:cubicBezTo>
                      <a:pt x="92583" y="21093"/>
                      <a:pt x="93917" y="20426"/>
                      <a:pt x="93821" y="17283"/>
                    </a:cubicBezTo>
                    <a:cubicBezTo>
                      <a:pt x="93536" y="9472"/>
                      <a:pt x="94583" y="10615"/>
                      <a:pt x="87249" y="10615"/>
                    </a:cubicBezTo>
                    <a:cubicBezTo>
                      <a:pt x="63056" y="10615"/>
                      <a:pt x="38862" y="10615"/>
                      <a:pt x="14764" y="10520"/>
                    </a:cubicBezTo>
                    <a:cubicBezTo>
                      <a:pt x="11525" y="10520"/>
                      <a:pt x="10097" y="11377"/>
                      <a:pt x="10668" y="14711"/>
                    </a:cubicBezTo>
                    <a:cubicBezTo>
                      <a:pt x="10763" y="15282"/>
                      <a:pt x="10763" y="15949"/>
                      <a:pt x="10668" y="16521"/>
                    </a:cubicBezTo>
                    <a:cubicBezTo>
                      <a:pt x="10097" y="20045"/>
                      <a:pt x="11335" y="21283"/>
                      <a:pt x="15049" y="21188"/>
                    </a:cubicBezTo>
                    <a:cubicBezTo>
                      <a:pt x="22193" y="20902"/>
                      <a:pt x="29242" y="21093"/>
                      <a:pt x="36385" y="21093"/>
                    </a:cubicBezTo>
                    <a:cubicBezTo>
                      <a:pt x="37433" y="21093"/>
                      <a:pt x="38481" y="21093"/>
                      <a:pt x="39624" y="21188"/>
                    </a:cubicBezTo>
                    <a:cubicBezTo>
                      <a:pt x="42577" y="21474"/>
                      <a:pt x="44196" y="23188"/>
                      <a:pt x="44387" y="25950"/>
                    </a:cubicBezTo>
                    <a:cubicBezTo>
                      <a:pt x="44577" y="28903"/>
                      <a:pt x="43053" y="31094"/>
                      <a:pt x="40005" y="31475"/>
                    </a:cubicBezTo>
                    <a:cubicBezTo>
                      <a:pt x="37052" y="31856"/>
                      <a:pt x="34100" y="31665"/>
                      <a:pt x="31147" y="31761"/>
                    </a:cubicBezTo>
                    <a:cubicBezTo>
                      <a:pt x="25146" y="31761"/>
                      <a:pt x="19050" y="31856"/>
                      <a:pt x="13049" y="31761"/>
                    </a:cubicBezTo>
                    <a:cubicBezTo>
                      <a:pt x="4858" y="31665"/>
                      <a:pt x="95" y="26808"/>
                      <a:pt x="0" y="18616"/>
                    </a:cubicBezTo>
                    <a:cubicBezTo>
                      <a:pt x="0" y="16806"/>
                      <a:pt x="0" y="15092"/>
                      <a:pt x="0" y="13282"/>
                    </a:cubicBezTo>
                    <a:cubicBezTo>
                      <a:pt x="0" y="4805"/>
                      <a:pt x="4763" y="42"/>
                      <a:pt x="13145" y="42"/>
                    </a:cubicBezTo>
                    <a:cubicBezTo>
                      <a:pt x="26003" y="-53"/>
                      <a:pt x="38957" y="42"/>
                      <a:pt x="51816" y="42"/>
                    </a:cubicBezTo>
                    <a:close/>
                  </a:path>
                </a:pathLst>
              </a:custGeom>
              <a:grpFill/>
              <a:ln w="9525" cap="flat">
                <a:noFill/>
                <a:prstDash val="solid"/>
                <a:miter/>
              </a:ln>
            </p:spPr>
            <p:txBody>
              <a:bodyPr rtlCol="0" anchor="ctr"/>
              <a:lstStyle/>
              <a:p>
                <a:endParaRPr lang="en-US"/>
              </a:p>
            </p:txBody>
          </p:sp>
          <p:sp>
            <p:nvSpPr>
              <p:cNvPr id="68" name="Free-form: Shape 121">
                <a:extLst>
                  <a:ext uri="{FF2B5EF4-FFF2-40B4-BE49-F238E27FC236}">
                    <a16:creationId xmlns:a16="http://schemas.microsoft.com/office/drawing/2014/main" id="{A3C9C912-7DD0-DBA6-BA27-C8E84FAD2696}"/>
                  </a:ext>
                </a:extLst>
              </p:cNvPr>
              <p:cNvSpPr/>
              <p:nvPr/>
            </p:nvSpPr>
            <p:spPr>
              <a:xfrm>
                <a:off x="8721752" y="2329042"/>
                <a:ext cx="58012" cy="47164"/>
              </a:xfrm>
              <a:custGeom>
                <a:avLst/>
                <a:gdLst>
                  <a:gd name="connsiteX0" fmla="*/ 26872 w 58012"/>
                  <a:gd name="connsiteY0" fmla="*/ 10192 h 47164"/>
                  <a:gd name="connsiteX1" fmla="*/ 32016 w 58012"/>
                  <a:gd name="connsiteY1" fmla="*/ 4382 h 47164"/>
                  <a:gd name="connsiteX2" fmla="*/ 53447 w 58012"/>
                  <a:gd name="connsiteY2" fmla="*/ 4477 h 47164"/>
                  <a:gd name="connsiteX3" fmla="*/ 53923 w 58012"/>
                  <a:gd name="connsiteY3" fmla="*/ 25623 h 47164"/>
                  <a:gd name="connsiteX4" fmla="*/ 36588 w 58012"/>
                  <a:gd name="connsiteY4" fmla="*/ 42958 h 47164"/>
                  <a:gd name="connsiteX5" fmla="*/ 15442 w 58012"/>
                  <a:gd name="connsiteY5" fmla="*/ 42577 h 47164"/>
                  <a:gd name="connsiteX6" fmla="*/ 5155 w 58012"/>
                  <a:gd name="connsiteY6" fmla="*/ 32290 h 47164"/>
                  <a:gd name="connsiteX7" fmla="*/ 3631 w 58012"/>
                  <a:gd name="connsiteY7" fmla="*/ 10859 h 47164"/>
                  <a:gd name="connsiteX8" fmla="*/ 24967 w 58012"/>
                  <a:gd name="connsiteY8" fmla="*/ 8954 h 47164"/>
                  <a:gd name="connsiteX9" fmla="*/ 26872 w 58012"/>
                  <a:gd name="connsiteY9" fmla="*/ 10192 h 47164"/>
                  <a:gd name="connsiteX10" fmla="*/ 47827 w 58012"/>
                  <a:gd name="connsiteY10" fmla="*/ 15050 h 47164"/>
                  <a:gd name="connsiteX11" fmla="*/ 44398 w 58012"/>
                  <a:gd name="connsiteY11" fmla="*/ 11240 h 47164"/>
                  <a:gd name="connsiteX12" fmla="*/ 39350 w 58012"/>
                  <a:gd name="connsiteY12" fmla="*/ 12097 h 47164"/>
                  <a:gd name="connsiteX13" fmla="*/ 30682 w 58012"/>
                  <a:gd name="connsiteY13" fmla="*/ 20479 h 47164"/>
                  <a:gd name="connsiteX14" fmla="*/ 21729 w 58012"/>
                  <a:gd name="connsiteY14" fmla="*/ 20384 h 47164"/>
                  <a:gd name="connsiteX15" fmla="*/ 19157 w 58012"/>
                  <a:gd name="connsiteY15" fmla="*/ 17907 h 47164"/>
                  <a:gd name="connsiteX16" fmla="*/ 12013 w 58012"/>
                  <a:gd name="connsiteY16" fmla="*/ 17526 h 47164"/>
                  <a:gd name="connsiteX17" fmla="*/ 12489 w 58012"/>
                  <a:gd name="connsiteY17" fmla="*/ 24480 h 47164"/>
                  <a:gd name="connsiteX18" fmla="*/ 22014 w 58012"/>
                  <a:gd name="connsiteY18" fmla="*/ 34005 h 47164"/>
                  <a:gd name="connsiteX19" fmla="*/ 30301 w 58012"/>
                  <a:gd name="connsiteY19" fmla="*/ 34100 h 47164"/>
                  <a:gd name="connsiteX20" fmla="*/ 45065 w 58012"/>
                  <a:gd name="connsiteY20" fmla="*/ 19241 h 47164"/>
                  <a:gd name="connsiteX21" fmla="*/ 47827 w 58012"/>
                  <a:gd name="connsiteY21" fmla="*/ 15050 h 4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012" h="47164">
                    <a:moveTo>
                      <a:pt x="26872" y="10192"/>
                    </a:moveTo>
                    <a:cubicBezTo>
                      <a:pt x="28587" y="8287"/>
                      <a:pt x="30111" y="6096"/>
                      <a:pt x="32016" y="4382"/>
                    </a:cubicBezTo>
                    <a:cubicBezTo>
                      <a:pt x="38302" y="-1524"/>
                      <a:pt x="47446" y="-1428"/>
                      <a:pt x="53447" y="4477"/>
                    </a:cubicBezTo>
                    <a:cubicBezTo>
                      <a:pt x="59257" y="10192"/>
                      <a:pt x="59638" y="19527"/>
                      <a:pt x="53923" y="25623"/>
                    </a:cubicBezTo>
                    <a:cubicBezTo>
                      <a:pt x="48303" y="31623"/>
                      <a:pt x="42493" y="37338"/>
                      <a:pt x="36588" y="42958"/>
                    </a:cubicBezTo>
                    <a:cubicBezTo>
                      <a:pt x="30396" y="48768"/>
                      <a:pt x="21633" y="48483"/>
                      <a:pt x="15442" y="42577"/>
                    </a:cubicBezTo>
                    <a:cubicBezTo>
                      <a:pt x="11918" y="39243"/>
                      <a:pt x="8584" y="35719"/>
                      <a:pt x="5155" y="32290"/>
                    </a:cubicBezTo>
                    <a:cubicBezTo>
                      <a:pt x="-1131" y="25908"/>
                      <a:pt x="-1703" y="17241"/>
                      <a:pt x="3631" y="10859"/>
                    </a:cubicBezTo>
                    <a:cubicBezTo>
                      <a:pt x="9060" y="4477"/>
                      <a:pt x="17728" y="3715"/>
                      <a:pt x="24967" y="8954"/>
                    </a:cubicBezTo>
                    <a:cubicBezTo>
                      <a:pt x="25443" y="9240"/>
                      <a:pt x="25824" y="9525"/>
                      <a:pt x="26872" y="10192"/>
                    </a:cubicBezTo>
                    <a:close/>
                    <a:moveTo>
                      <a:pt x="47827" y="15050"/>
                    </a:moveTo>
                    <a:cubicBezTo>
                      <a:pt x="46589" y="13621"/>
                      <a:pt x="45732" y="11716"/>
                      <a:pt x="44398" y="11240"/>
                    </a:cubicBezTo>
                    <a:cubicBezTo>
                      <a:pt x="42874" y="10764"/>
                      <a:pt x="40493" y="11145"/>
                      <a:pt x="39350" y="12097"/>
                    </a:cubicBezTo>
                    <a:cubicBezTo>
                      <a:pt x="36207" y="14669"/>
                      <a:pt x="33635" y="17717"/>
                      <a:pt x="30682" y="20479"/>
                    </a:cubicBezTo>
                    <a:cubicBezTo>
                      <a:pt x="27539" y="23432"/>
                      <a:pt x="24872" y="23432"/>
                      <a:pt x="21729" y="20384"/>
                    </a:cubicBezTo>
                    <a:cubicBezTo>
                      <a:pt x="20871" y="19527"/>
                      <a:pt x="20109" y="18669"/>
                      <a:pt x="19157" y="17907"/>
                    </a:cubicBezTo>
                    <a:cubicBezTo>
                      <a:pt x="16585" y="15526"/>
                      <a:pt x="13823" y="15336"/>
                      <a:pt x="12013" y="17526"/>
                    </a:cubicBezTo>
                    <a:cubicBezTo>
                      <a:pt x="9822" y="19908"/>
                      <a:pt x="10394" y="22289"/>
                      <a:pt x="12489" y="24480"/>
                    </a:cubicBezTo>
                    <a:cubicBezTo>
                      <a:pt x="15633" y="27718"/>
                      <a:pt x="18776" y="30861"/>
                      <a:pt x="22014" y="34005"/>
                    </a:cubicBezTo>
                    <a:cubicBezTo>
                      <a:pt x="25062" y="36957"/>
                      <a:pt x="27253" y="36957"/>
                      <a:pt x="30301" y="34100"/>
                    </a:cubicBezTo>
                    <a:cubicBezTo>
                      <a:pt x="35254" y="29242"/>
                      <a:pt x="40207" y="24289"/>
                      <a:pt x="45065" y="19241"/>
                    </a:cubicBezTo>
                    <a:cubicBezTo>
                      <a:pt x="46113" y="18288"/>
                      <a:pt x="46684" y="16860"/>
                      <a:pt x="47827" y="15050"/>
                    </a:cubicBezTo>
                    <a:close/>
                  </a:path>
                </a:pathLst>
              </a:custGeom>
              <a:grpFill/>
              <a:ln w="9525" cap="flat">
                <a:noFill/>
                <a:prstDash val="solid"/>
                <a:miter/>
              </a:ln>
            </p:spPr>
            <p:txBody>
              <a:bodyPr rtlCol="0" anchor="ctr"/>
              <a:lstStyle/>
              <a:p>
                <a:endParaRPr lang="en-US"/>
              </a:p>
            </p:txBody>
          </p:sp>
          <p:sp>
            <p:nvSpPr>
              <p:cNvPr id="69" name="Free-form: Shape 122">
                <a:extLst>
                  <a:ext uri="{FF2B5EF4-FFF2-40B4-BE49-F238E27FC236}">
                    <a16:creationId xmlns:a16="http://schemas.microsoft.com/office/drawing/2014/main" id="{876CAFDA-714E-727F-07F5-C22EF17B1B73}"/>
                  </a:ext>
                </a:extLst>
              </p:cNvPr>
              <p:cNvSpPr/>
              <p:nvPr/>
            </p:nvSpPr>
            <p:spPr>
              <a:xfrm>
                <a:off x="8721806" y="2170356"/>
                <a:ext cx="57835" cy="47078"/>
              </a:xfrm>
              <a:custGeom>
                <a:avLst/>
                <a:gdLst>
                  <a:gd name="connsiteX0" fmla="*/ 26723 w 57835"/>
                  <a:gd name="connsiteY0" fmla="*/ 10287 h 47078"/>
                  <a:gd name="connsiteX1" fmla="*/ 31866 w 57835"/>
                  <a:gd name="connsiteY1" fmla="*/ 4382 h 47078"/>
                  <a:gd name="connsiteX2" fmla="*/ 53297 w 57835"/>
                  <a:gd name="connsiteY2" fmla="*/ 4477 h 47078"/>
                  <a:gd name="connsiteX3" fmla="*/ 53583 w 57835"/>
                  <a:gd name="connsiteY3" fmla="*/ 25908 h 47078"/>
                  <a:gd name="connsiteX4" fmla="*/ 36819 w 57835"/>
                  <a:gd name="connsiteY4" fmla="*/ 42672 h 47078"/>
                  <a:gd name="connsiteX5" fmla="*/ 15388 w 57835"/>
                  <a:gd name="connsiteY5" fmla="*/ 42482 h 47078"/>
                  <a:gd name="connsiteX6" fmla="*/ 5863 w 57835"/>
                  <a:gd name="connsiteY6" fmla="*/ 32957 h 47078"/>
                  <a:gd name="connsiteX7" fmla="*/ 3767 w 57835"/>
                  <a:gd name="connsiteY7" fmla="*/ 10764 h 47078"/>
                  <a:gd name="connsiteX8" fmla="*/ 26723 w 57835"/>
                  <a:gd name="connsiteY8" fmla="*/ 10287 h 47078"/>
                  <a:gd name="connsiteX9" fmla="*/ 15293 w 57835"/>
                  <a:gd name="connsiteY9" fmla="*/ 15526 h 47078"/>
                  <a:gd name="connsiteX10" fmla="*/ 11292 w 57835"/>
                  <a:gd name="connsiteY10" fmla="*/ 18955 h 47078"/>
                  <a:gd name="connsiteX11" fmla="*/ 12054 w 57835"/>
                  <a:gd name="connsiteY11" fmla="*/ 24003 h 47078"/>
                  <a:gd name="connsiteX12" fmla="*/ 23008 w 57835"/>
                  <a:gd name="connsiteY12" fmla="*/ 35052 h 47078"/>
                  <a:gd name="connsiteX13" fmla="*/ 29675 w 57835"/>
                  <a:gd name="connsiteY13" fmla="*/ 34767 h 47078"/>
                  <a:gd name="connsiteX14" fmla="*/ 45487 w 57835"/>
                  <a:gd name="connsiteY14" fmla="*/ 18955 h 47078"/>
                  <a:gd name="connsiteX15" fmla="*/ 45773 w 57835"/>
                  <a:gd name="connsiteY15" fmla="*/ 12002 h 47078"/>
                  <a:gd name="connsiteX16" fmla="*/ 38819 w 57835"/>
                  <a:gd name="connsiteY16" fmla="*/ 12383 h 47078"/>
                  <a:gd name="connsiteX17" fmla="*/ 32247 w 57835"/>
                  <a:gd name="connsiteY17" fmla="*/ 18860 h 47078"/>
                  <a:gd name="connsiteX18" fmla="*/ 20055 w 57835"/>
                  <a:gd name="connsiteY18" fmla="*/ 18955 h 47078"/>
                  <a:gd name="connsiteX19" fmla="*/ 15293 w 57835"/>
                  <a:gd name="connsiteY19" fmla="*/ 15526 h 4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35" h="47078">
                    <a:moveTo>
                      <a:pt x="26723" y="10287"/>
                    </a:moveTo>
                    <a:cubicBezTo>
                      <a:pt x="28437" y="8287"/>
                      <a:pt x="30056" y="6192"/>
                      <a:pt x="31866" y="4382"/>
                    </a:cubicBezTo>
                    <a:cubicBezTo>
                      <a:pt x="38153" y="-1524"/>
                      <a:pt x="47297" y="-1428"/>
                      <a:pt x="53297" y="4477"/>
                    </a:cubicBezTo>
                    <a:cubicBezTo>
                      <a:pt x="59203" y="10383"/>
                      <a:pt x="59393" y="19717"/>
                      <a:pt x="53583" y="25908"/>
                    </a:cubicBezTo>
                    <a:cubicBezTo>
                      <a:pt x="48154" y="31623"/>
                      <a:pt x="42534" y="37243"/>
                      <a:pt x="36819" y="42672"/>
                    </a:cubicBezTo>
                    <a:cubicBezTo>
                      <a:pt x="30533" y="48673"/>
                      <a:pt x="21770" y="48483"/>
                      <a:pt x="15388" y="42482"/>
                    </a:cubicBezTo>
                    <a:cubicBezTo>
                      <a:pt x="12149" y="39434"/>
                      <a:pt x="9006" y="36195"/>
                      <a:pt x="5863" y="32957"/>
                    </a:cubicBezTo>
                    <a:cubicBezTo>
                      <a:pt x="-1090" y="26004"/>
                      <a:pt x="-1948" y="17336"/>
                      <a:pt x="3767" y="10764"/>
                    </a:cubicBezTo>
                    <a:cubicBezTo>
                      <a:pt x="9292" y="4287"/>
                      <a:pt x="18055" y="3810"/>
                      <a:pt x="26723" y="10287"/>
                    </a:cubicBezTo>
                    <a:close/>
                    <a:moveTo>
                      <a:pt x="15293" y="15526"/>
                    </a:moveTo>
                    <a:cubicBezTo>
                      <a:pt x="13673" y="16764"/>
                      <a:pt x="11768" y="17622"/>
                      <a:pt x="11292" y="18955"/>
                    </a:cubicBezTo>
                    <a:cubicBezTo>
                      <a:pt x="10816" y="20479"/>
                      <a:pt x="11006" y="22860"/>
                      <a:pt x="12054" y="24003"/>
                    </a:cubicBezTo>
                    <a:cubicBezTo>
                      <a:pt x="15483" y="27909"/>
                      <a:pt x="19198" y="31528"/>
                      <a:pt x="23008" y="35052"/>
                    </a:cubicBezTo>
                    <a:cubicBezTo>
                      <a:pt x="25103" y="37053"/>
                      <a:pt x="27580" y="36862"/>
                      <a:pt x="29675" y="34767"/>
                    </a:cubicBezTo>
                    <a:cubicBezTo>
                      <a:pt x="35009" y="29528"/>
                      <a:pt x="40248" y="24289"/>
                      <a:pt x="45487" y="18955"/>
                    </a:cubicBezTo>
                    <a:cubicBezTo>
                      <a:pt x="47678" y="16764"/>
                      <a:pt x="47678" y="13812"/>
                      <a:pt x="45773" y="12002"/>
                    </a:cubicBezTo>
                    <a:cubicBezTo>
                      <a:pt x="43772" y="10097"/>
                      <a:pt x="41296" y="10192"/>
                      <a:pt x="38819" y="12383"/>
                    </a:cubicBezTo>
                    <a:cubicBezTo>
                      <a:pt x="36629" y="14478"/>
                      <a:pt x="34438" y="16669"/>
                      <a:pt x="32247" y="18860"/>
                    </a:cubicBezTo>
                    <a:cubicBezTo>
                      <a:pt x="26913" y="24194"/>
                      <a:pt x="25389" y="24194"/>
                      <a:pt x="20055" y="18955"/>
                    </a:cubicBezTo>
                    <a:cubicBezTo>
                      <a:pt x="18817" y="17907"/>
                      <a:pt x="17198" y="16955"/>
                      <a:pt x="15293" y="15526"/>
                    </a:cubicBezTo>
                    <a:close/>
                  </a:path>
                </a:pathLst>
              </a:custGeom>
              <a:grpFill/>
              <a:ln w="9525" cap="flat">
                <a:noFill/>
                <a:prstDash val="solid"/>
                <a:miter/>
              </a:ln>
            </p:spPr>
            <p:txBody>
              <a:bodyPr rtlCol="0" anchor="ctr"/>
              <a:lstStyle/>
              <a:p>
                <a:endParaRPr lang="en-US"/>
              </a:p>
            </p:txBody>
          </p:sp>
          <p:sp>
            <p:nvSpPr>
              <p:cNvPr id="70" name="Free-form: Shape 123">
                <a:extLst>
                  <a:ext uri="{FF2B5EF4-FFF2-40B4-BE49-F238E27FC236}">
                    <a16:creationId xmlns:a16="http://schemas.microsoft.com/office/drawing/2014/main" id="{F02E5B0D-BA9C-B576-A733-5E1B1A964723}"/>
                  </a:ext>
                </a:extLst>
              </p:cNvPr>
              <p:cNvSpPr/>
              <p:nvPr/>
            </p:nvSpPr>
            <p:spPr>
              <a:xfrm>
                <a:off x="8721766" y="2276174"/>
                <a:ext cx="57898" cy="47105"/>
              </a:xfrm>
              <a:custGeom>
                <a:avLst/>
                <a:gdLst>
                  <a:gd name="connsiteX0" fmla="*/ 26763 w 57898"/>
                  <a:gd name="connsiteY0" fmla="*/ 10196 h 47105"/>
                  <a:gd name="connsiteX1" fmla="*/ 32097 w 57898"/>
                  <a:gd name="connsiteY1" fmla="*/ 4196 h 47105"/>
                  <a:gd name="connsiteX2" fmla="*/ 53528 w 57898"/>
                  <a:gd name="connsiteY2" fmla="*/ 4672 h 47105"/>
                  <a:gd name="connsiteX3" fmla="*/ 53623 w 57898"/>
                  <a:gd name="connsiteY3" fmla="*/ 25817 h 47105"/>
                  <a:gd name="connsiteX4" fmla="*/ 36764 w 57898"/>
                  <a:gd name="connsiteY4" fmla="*/ 42677 h 47105"/>
                  <a:gd name="connsiteX5" fmla="*/ 15618 w 57898"/>
                  <a:gd name="connsiteY5" fmla="*/ 42677 h 47105"/>
                  <a:gd name="connsiteX6" fmla="*/ 4569 w 57898"/>
                  <a:gd name="connsiteY6" fmla="*/ 31628 h 47105"/>
                  <a:gd name="connsiteX7" fmla="*/ 3807 w 57898"/>
                  <a:gd name="connsiteY7" fmla="*/ 10673 h 47105"/>
                  <a:gd name="connsiteX8" fmla="*/ 24953 w 57898"/>
                  <a:gd name="connsiteY8" fmla="*/ 8768 h 47105"/>
                  <a:gd name="connsiteX9" fmla="*/ 26763 w 57898"/>
                  <a:gd name="connsiteY9" fmla="*/ 10196 h 47105"/>
                  <a:gd name="connsiteX10" fmla="*/ 47718 w 57898"/>
                  <a:gd name="connsiteY10" fmla="*/ 15149 h 47105"/>
                  <a:gd name="connsiteX11" fmla="*/ 44574 w 57898"/>
                  <a:gd name="connsiteY11" fmla="*/ 11435 h 47105"/>
                  <a:gd name="connsiteX12" fmla="*/ 39717 w 57898"/>
                  <a:gd name="connsiteY12" fmla="*/ 11911 h 47105"/>
                  <a:gd name="connsiteX13" fmla="*/ 33525 w 57898"/>
                  <a:gd name="connsiteY13" fmla="*/ 17721 h 47105"/>
                  <a:gd name="connsiteX14" fmla="*/ 19047 w 57898"/>
                  <a:gd name="connsiteY14" fmla="*/ 18102 h 47105"/>
                  <a:gd name="connsiteX15" fmla="*/ 11904 w 57898"/>
                  <a:gd name="connsiteY15" fmla="*/ 17721 h 47105"/>
                  <a:gd name="connsiteX16" fmla="*/ 12380 w 57898"/>
                  <a:gd name="connsiteY16" fmla="*/ 24579 h 47105"/>
                  <a:gd name="connsiteX17" fmla="*/ 22191 w 57898"/>
                  <a:gd name="connsiteY17" fmla="*/ 34295 h 47105"/>
                  <a:gd name="connsiteX18" fmla="*/ 30096 w 57898"/>
                  <a:gd name="connsiteY18" fmla="*/ 34295 h 47105"/>
                  <a:gd name="connsiteX19" fmla="*/ 45146 w 57898"/>
                  <a:gd name="connsiteY19" fmla="*/ 19245 h 47105"/>
                  <a:gd name="connsiteX20" fmla="*/ 47718 w 57898"/>
                  <a:gd name="connsiteY20" fmla="*/ 15149 h 4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898" h="47105">
                    <a:moveTo>
                      <a:pt x="26763" y="10196"/>
                    </a:moveTo>
                    <a:cubicBezTo>
                      <a:pt x="28668" y="8101"/>
                      <a:pt x="30192" y="6005"/>
                      <a:pt x="32097" y="4196"/>
                    </a:cubicBezTo>
                    <a:cubicBezTo>
                      <a:pt x="38383" y="-1615"/>
                      <a:pt x="47718" y="-1329"/>
                      <a:pt x="53528" y="4672"/>
                    </a:cubicBezTo>
                    <a:cubicBezTo>
                      <a:pt x="59243" y="10482"/>
                      <a:pt x="59433" y="19817"/>
                      <a:pt x="53623" y="25817"/>
                    </a:cubicBezTo>
                    <a:cubicBezTo>
                      <a:pt x="48194" y="31532"/>
                      <a:pt x="42574" y="37152"/>
                      <a:pt x="36764" y="42677"/>
                    </a:cubicBezTo>
                    <a:cubicBezTo>
                      <a:pt x="30573" y="48582"/>
                      <a:pt x="21810" y="48582"/>
                      <a:pt x="15618" y="42677"/>
                    </a:cubicBezTo>
                    <a:cubicBezTo>
                      <a:pt x="11808" y="39152"/>
                      <a:pt x="8189" y="35438"/>
                      <a:pt x="4569" y="31628"/>
                    </a:cubicBezTo>
                    <a:cubicBezTo>
                      <a:pt x="-1241" y="25532"/>
                      <a:pt x="-1527" y="16769"/>
                      <a:pt x="3807" y="10673"/>
                    </a:cubicBezTo>
                    <a:cubicBezTo>
                      <a:pt x="9237" y="4481"/>
                      <a:pt x="18000" y="3719"/>
                      <a:pt x="24953" y="8768"/>
                    </a:cubicBezTo>
                    <a:cubicBezTo>
                      <a:pt x="25239" y="9149"/>
                      <a:pt x="25620" y="9434"/>
                      <a:pt x="26763" y="10196"/>
                    </a:cubicBezTo>
                    <a:close/>
                    <a:moveTo>
                      <a:pt x="47718" y="15149"/>
                    </a:moveTo>
                    <a:cubicBezTo>
                      <a:pt x="46575" y="13721"/>
                      <a:pt x="45813" y="11911"/>
                      <a:pt x="44574" y="11435"/>
                    </a:cubicBezTo>
                    <a:cubicBezTo>
                      <a:pt x="43146" y="10958"/>
                      <a:pt x="40955" y="11054"/>
                      <a:pt x="39717" y="11911"/>
                    </a:cubicBezTo>
                    <a:cubicBezTo>
                      <a:pt x="37431" y="13530"/>
                      <a:pt x="35621" y="15721"/>
                      <a:pt x="33525" y="17721"/>
                    </a:cubicBezTo>
                    <a:cubicBezTo>
                      <a:pt x="26572" y="24674"/>
                      <a:pt x="26286" y="24674"/>
                      <a:pt x="19047" y="18102"/>
                    </a:cubicBezTo>
                    <a:cubicBezTo>
                      <a:pt x="16571" y="15816"/>
                      <a:pt x="13713" y="15626"/>
                      <a:pt x="11904" y="17721"/>
                    </a:cubicBezTo>
                    <a:cubicBezTo>
                      <a:pt x="9808" y="20102"/>
                      <a:pt x="10284" y="22484"/>
                      <a:pt x="12380" y="24579"/>
                    </a:cubicBezTo>
                    <a:cubicBezTo>
                      <a:pt x="15618" y="27818"/>
                      <a:pt x="18857" y="31151"/>
                      <a:pt x="22191" y="34295"/>
                    </a:cubicBezTo>
                    <a:cubicBezTo>
                      <a:pt x="25143" y="37152"/>
                      <a:pt x="27239" y="37152"/>
                      <a:pt x="30096" y="34295"/>
                    </a:cubicBezTo>
                    <a:cubicBezTo>
                      <a:pt x="35145" y="29342"/>
                      <a:pt x="40193" y="24293"/>
                      <a:pt x="45146" y="19245"/>
                    </a:cubicBezTo>
                    <a:cubicBezTo>
                      <a:pt x="46194" y="18197"/>
                      <a:pt x="46765" y="16769"/>
                      <a:pt x="47718" y="15149"/>
                    </a:cubicBezTo>
                    <a:close/>
                  </a:path>
                </a:pathLst>
              </a:custGeom>
              <a:grpFill/>
              <a:ln w="9525" cap="flat">
                <a:noFill/>
                <a:prstDash val="solid"/>
                <a:miter/>
              </a:ln>
            </p:spPr>
            <p:txBody>
              <a:bodyPr rtlCol="0" anchor="ctr"/>
              <a:lstStyle/>
              <a:p>
                <a:endParaRPr lang="en-US"/>
              </a:p>
            </p:txBody>
          </p:sp>
          <p:sp>
            <p:nvSpPr>
              <p:cNvPr id="71" name="Free-form: Shape 124">
                <a:extLst>
                  <a:ext uri="{FF2B5EF4-FFF2-40B4-BE49-F238E27FC236}">
                    <a16:creationId xmlns:a16="http://schemas.microsoft.com/office/drawing/2014/main" id="{CF7F6837-4910-AD96-7F73-6C6B374723A0}"/>
                  </a:ext>
                </a:extLst>
              </p:cNvPr>
              <p:cNvSpPr/>
              <p:nvPr/>
            </p:nvSpPr>
            <p:spPr>
              <a:xfrm>
                <a:off x="8721740" y="2223434"/>
                <a:ext cx="57901" cy="47043"/>
              </a:xfrm>
              <a:custGeom>
                <a:avLst/>
                <a:gdLst>
                  <a:gd name="connsiteX0" fmla="*/ 26693 w 57901"/>
                  <a:gd name="connsiteY0" fmla="*/ 9977 h 47043"/>
                  <a:gd name="connsiteX1" fmla="*/ 31932 w 57901"/>
                  <a:gd name="connsiteY1" fmla="*/ 4358 h 47043"/>
                  <a:gd name="connsiteX2" fmla="*/ 53363 w 57901"/>
                  <a:gd name="connsiteY2" fmla="*/ 4358 h 47043"/>
                  <a:gd name="connsiteX3" fmla="*/ 53649 w 57901"/>
                  <a:gd name="connsiteY3" fmla="*/ 25789 h 47043"/>
                  <a:gd name="connsiteX4" fmla="*/ 36790 w 57901"/>
                  <a:gd name="connsiteY4" fmla="*/ 42648 h 47043"/>
                  <a:gd name="connsiteX5" fmla="*/ 15359 w 57901"/>
                  <a:gd name="connsiteY5" fmla="*/ 42362 h 47043"/>
                  <a:gd name="connsiteX6" fmla="*/ 5072 w 57901"/>
                  <a:gd name="connsiteY6" fmla="*/ 32075 h 47043"/>
                  <a:gd name="connsiteX7" fmla="*/ 3833 w 57901"/>
                  <a:gd name="connsiteY7" fmla="*/ 10644 h 47043"/>
                  <a:gd name="connsiteX8" fmla="*/ 24979 w 57901"/>
                  <a:gd name="connsiteY8" fmla="*/ 8739 h 47043"/>
                  <a:gd name="connsiteX9" fmla="*/ 26693 w 57901"/>
                  <a:gd name="connsiteY9" fmla="*/ 9977 h 47043"/>
                  <a:gd name="connsiteX10" fmla="*/ 47744 w 57901"/>
                  <a:gd name="connsiteY10" fmla="*/ 15026 h 47043"/>
                  <a:gd name="connsiteX11" fmla="*/ 44696 w 57901"/>
                  <a:gd name="connsiteY11" fmla="*/ 11216 h 47043"/>
                  <a:gd name="connsiteX12" fmla="*/ 39457 w 57901"/>
                  <a:gd name="connsiteY12" fmla="*/ 11882 h 47043"/>
                  <a:gd name="connsiteX13" fmla="*/ 33551 w 57901"/>
                  <a:gd name="connsiteY13" fmla="*/ 17502 h 47043"/>
                  <a:gd name="connsiteX14" fmla="*/ 19073 w 57901"/>
                  <a:gd name="connsiteY14" fmla="*/ 17788 h 47043"/>
                  <a:gd name="connsiteX15" fmla="*/ 12120 w 57901"/>
                  <a:gd name="connsiteY15" fmla="*/ 17312 h 47043"/>
                  <a:gd name="connsiteX16" fmla="*/ 12501 w 57901"/>
                  <a:gd name="connsiteY16" fmla="*/ 24455 h 47043"/>
                  <a:gd name="connsiteX17" fmla="*/ 22026 w 57901"/>
                  <a:gd name="connsiteY17" fmla="*/ 33980 h 47043"/>
                  <a:gd name="connsiteX18" fmla="*/ 30313 w 57901"/>
                  <a:gd name="connsiteY18" fmla="*/ 33980 h 47043"/>
                  <a:gd name="connsiteX19" fmla="*/ 45077 w 57901"/>
                  <a:gd name="connsiteY19" fmla="*/ 19121 h 47043"/>
                  <a:gd name="connsiteX20" fmla="*/ 47744 w 57901"/>
                  <a:gd name="connsiteY20" fmla="*/ 15026 h 4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901" h="47043">
                    <a:moveTo>
                      <a:pt x="26693" y="9977"/>
                    </a:moveTo>
                    <a:cubicBezTo>
                      <a:pt x="28503" y="7977"/>
                      <a:pt x="30122" y="5977"/>
                      <a:pt x="31932" y="4358"/>
                    </a:cubicBezTo>
                    <a:cubicBezTo>
                      <a:pt x="38123" y="-1453"/>
                      <a:pt x="47458" y="-1453"/>
                      <a:pt x="53363" y="4358"/>
                    </a:cubicBezTo>
                    <a:cubicBezTo>
                      <a:pt x="59269" y="10168"/>
                      <a:pt x="59459" y="19693"/>
                      <a:pt x="53649" y="25789"/>
                    </a:cubicBezTo>
                    <a:cubicBezTo>
                      <a:pt x="48220" y="31504"/>
                      <a:pt x="42600" y="37124"/>
                      <a:pt x="36790" y="42648"/>
                    </a:cubicBezTo>
                    <a:cubicBezTo>
                      <a:pt x="30503" y="48649"/>
                      <a:pt x="21645" y="48458"/>
                      <a:pt x="15359" y="42362"/>
                    </a:cubicBezTo>
                    <a:cubicBezTo>
                      <a:pt x="11834" y="39029"/>
                      <a:pt x="8405" y="35504"/>
                      <a:pt x="5072" y="32075"/>
                    </a:cubicBezTo>
                    <a:cubicBezTo>
                      <a:pt x="-1215" y="25694"/>
                      <a:pt x="-1691" y="16931"/>
                      <a:pt x="3833" y="10644"/>
                    </a:cubicBezTo>
                    <a:cubicBezTo>
                      <a:pt x="9263" y="4453"/>
                      <a:pt x="17740" y="3691"/>
                      <a:pt x="24979" y="8739"/>
                    </a:cubicBezTo>
                    <a:cubicBezTo>
                      <a:pt x="25265" y="9025"/>
                      <a:pt x="25646" y="9215"/>
                      <a:pt x="26693" y="9977"/>
                    </a:cubicBezTo>
                    <a:close/>
                    <a:moveTo>
                      <a:pt x="47744" y="15026"/>
                    </a:moveTo>
                    <a:cubicBezTo>
                      <a:pt x="46601" y="13597"/>
                      <a:pt x="45934" y="11597"/>
                      <a:pt x="44696" y="11216"/>
                    </a:cubicBezTo>
                    <a:cubicBezTo>
                      <a:pt x="43172" y="10739"/>
                      <a:pt x="40886" y="10930"/>
                      <a:pt x="39457" y="11882"/>
                    </a:cubicBezTo>
                    <a:cubicBezTo>
                      <a:pt x="37266" y="13311"/>
                      <a:pt x="35456" y="15597"/>
                      <a:pt x="33551" y="17502"/>
                    </a:cubicBezTo>
                    <a:cubicBezTo>
                      <a:pt x="26503" y="24455"/>
                      <a:pt x="26503" y="24551"/>
                      <a:pt x="19073" y="17788"/>
                    </a:cubicBezTo>
                    <a:cubicBezTo>
                      <a:pt x="16883" y="15788"/>
                      <a:pt x="14597" y="15121"/>
                      <a:pt x="12120" y="17312"/>
                    </a:cubicBezTo>
                    <a:cubicBezTo>
                      <a:pt x="9929" y="19217"/>
                      <a:pt x="10025" y="21979"/>
                      <a:pt x="12501" y="24455"/>
                    </a:cubicBezTo>
                    <a:cubicBezTo>
                      <a:pt x="15644" y="27694"/>
                      <a:pt x="18788" y="30837"/>
                      <a:pt x="22026" y="33980"/>
                    </a:cubicBezTo>
                    <a:cubicBezTo>
                      <a:pt x="24979" y="36933"/>
                      <a:pt x="27265" y="36933"/>
                      <a:pt x="30313" y="33980"/>
                    </a:cubicBezTo>
                    <a:cubicBezTo>
                      <a:pt x="35266" y="29123"/>
                      <a:pt x="40219" y="24170"/>
                      <a:pt x="45077" y="19121"/>
                    </a:cubicBezTo>
                    <a:cubicBezTo>
                      <a:pt x="46220" y="18169"/>
                      <a:pt x="46791" y="16645"/>
                      <a:pt x="47744" y="15026"/>
                    </a:cubicBezTo>
                    <a:close/>
                  </a:path>
                </a:pathLst>
              </a:custGeom>
              <a:grpFill/>
              <a:ln w="9525" cap="flat">
                <a:noFill/>
                <a:prstDash val="solid"/>
                <a:miter/>
              </a:ln>
            </p:spPr>
            <p:txBody>
              <a:bodyPr rtlCol="0" anchor="ctr"/>
              <a:lstStyle/>
              <a:p>
                <a:endParaRPr lang="en-US"/>
              </a:p>
            </p:txBody>
          </p:sp>
          <p:sp>
            <p:nvSpPr>
              <p:cNvPr id="72" name="Free-form: Shape 125">
                <a:extLst>
                  <a:ext uri="{FF2B5EF4-FFF2-40B4-BE49-F238E27FC236}">
                    <a16:creationId xmlns:a16="http://schemas.microsoft.com/office/drawing/2014/main" id="{743CEB3A-A17C-9E34-5C00-8AA88A36FF49}"/>
                  </a:ext>
                </a:extLst>
              </p:cNvPr>
              <p:cNvSpPr/>
              <p:nvPr/>
            </p:nvSpPr>
            <p:spPr>
              <a:xfrm>
                <a:off x="8864077" y="2090724"/>
                <a:ext cx="62293" cy="61320"/>
              </a:xfrm>
              <a:custGeom>
                <a:avLst/>
                <a:gdLst>
                  <a:gd name="connsiteX0" fmla="*/ 6562 w 62293"/>
                  <a:gd name="connsiteY0" fmla="*/ 61249 h 61320"/>
                  <a:gd name="connsiteX1" fmla="*/ 275 w 62293"/>
                  <a:gd name="connsiteY1" fmla="*/ 54391 h 61320"/>
                  <a:gd name="connsiteX2" fmla="*/ 1418 w 62293"/>
                  <a:gd name="connsiteY2" fmla="*/ 51819 h 61320"/>
                  <a:gd name="connsiteX3" fmla="*/ 25421 w 62293"/>
                  <a:gd name="connsiteY3" fmla="*/ 4765 h 61320"/>
                  <a:gd name="connsiteX4" fmla="*/ 31327 w 62293"/>
                  <a:gd name="connsiteY4" fmla="*/ 3 h 61320"/>
                  <a:gd name="connsiteX5" fmla="*/ 36851 w 62293"/>
                  <a:gd name="connsiteY5" fmla="*/ 4765 h 61320"/>
                  <a:gd name="connsiteX6" fmla="*/ 60664 w 62293"/>
                  <a:gd name="connsiteY6" fmla="*/ 51533 h 61320"/>
                  <a:gd name="connsiteX7" fmla="*/ 62188 w 62293"/>
                  <a:gd name="connsiteY7" fmla="*/ 55153 h 61320"/>
                  <a:gd name="connsiteX8" fmla="*/ 59045 w 62293"/>
                  <a:gd name="connsiteY8" fmla="*/ 60868 h 61320"/>
                  <a:gd name="connsiteX9" fmla="*/ 52377 w 62293"/>
                  <a:gd name="connsiteY9" fmla="*/ 58486 h 61320"/>
                  <a:gd name="connsiteX10" fmla="*/ 45710 w 62293"/>
                  <a:gd name="connsiteY10" fmla="*/ 45532 h 61320"/>
                  <a:gd name="connsiteX11" fmla="*/ 41138 w 62293"/>
                  <a:gd name="connsiteY11" fmla="*/ 42580 h 61320"/>
                  <a:gd name="connsiteX12" fmla="*/ 20849 w 62293"/>
                  <a:gd name="connsiteY12" fmla="*/ 42580 h 61320"/>
                  <a:gd name="connsiteX13" fmla="*/ 16468 w 62293"/>
                  <a:gd name="connsiteY13" fmla="*/ 45247 h 61320"/>
                  <a:gd name="connsiteX14" fmla="*/ 10181 w 62293"/>
                  <a:gd name="connsiteY14" fmla="*/ 57534 h 61320"/>
                  <a:gd name="connsiteX15" fmla="*/ 6562 w 62293"/>
                  <a:gd name="connsiteY15" fmla="*/ 61249 h 61320"/>
                  <a:gd name="connsiteX16" fmla="*/ 38852 w 62293"/>
                  <a:gd name="connsiteY16" fmla="*/ 31912 h 61320"/>
                  <a:gd name="connsiteX17" fmla="*/ 31232 w 62293"/>
                  <a:gd name="connsiteY17" fmla="*/ 17053 h 61320"/>
                  <a:gd name="connsiteX18" fmla="*/ 23612 w 62293"/>
                  <a:gd name="connsiteY18" fmla="*/ 31912 h 61320"/>
                  <a:gd name="connsiteX19" fmla="*/ 38852 w 62293"/>
                  <a:gd name="connsiteY19" fmla="*/ 31912 h 6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293" h="61320">
                    <a:moveTo>
                      <a:pt x="6562" y="61249"/>
                    </a:moveTo>
                    <a:cubicBezTo>
                      <a:pt x="1609" y="61249"/>
                      <a:pt x="-868" y="57820"/>
                      <a:pt x="275" y="54391"/>
                    </a:cubicBezTo>
                    <a:cubicBezTo>
                      <a:pt x="561" y="53533"/>
                      <a:pt x="1037" y="52676"/>
                      <a:pt x="1418" y="51819"/>
                    </a:cubicBezTo>
                    <a:cubicBezTo>
                      <a:pt x="9419" y="36103"/>
                      <a:pt x="17420" y="20386"/>
                      <a:pt x="25421" y="4765"/>
                    </a:cubicBezTo>
                    <a:cubicBezTo>
                      <a:pt x="26660" y="2289"/>
                      <a:pt x="28088" y="-92"/>
                      <a:pt x="31327" y="3"/>
                    </a:cubicBezTo>
                    <a:cubicBezTo>
                      <a:pt x="34470" y="98"/>
                      <a:pt x="35708" y="2384"/>
                      <a:pt x="36851" y="4765"/>
                    </a:cubicBezTo>
                    <a:cubicBezTo>
                      <a:pt x="44757" y="20386"/>
                      <a:pt x="52758" y="35912"/>
                      <a:pt x="60664" y="51533"/>
                    </a:cubicBezTo>
                    <a:cubicBezTo>
                      <a:pt x="61235" y="52676"/>
                      <a:pt x="61902" y="53914"/>
                      <a:pt x="62188" y="55153"/>
                    </a:cubicBezTo>
                    <a:cubicBezTo>
                      <a:pt x="62664" y="57820"/>
                      <a:pt x="61521" y="59915"/>
                      <a:pt x="59045" y="60868"/>
                    </a:cubicBezTo>
                    <a:cubicBezTo>
                      <a:pt x="56282" y="61915"/>
                      <a:pt x="53806" y="61153"/>
                      <a:pt x="52377" y="58486"/>
                    </a:cubicBezTo>
                    <a:cubicBezTo>
                      <a:pt x="50091" y="54200"/>
                      <a:pt x="47805" y="49914"/>
                      <a:pt x="45710" y="45532"/>
                    </a:cubicBezTo>
                    <a:cubicBezTo>
                      <a:pt x="44757" y="43532"/>
                      <a:pt x="43614" y="42580"/>
                      <a:pt x="41138" y="42580"/>
                    </a:cubicBezTo>
                    <a:cubicBezTo>
                      <a:pt x="34375" y="42770"/>
                      <a:pt x="27612" y="42770"/>
                      <a:pt x="20849" y="42580"/>
                    </a:cubicBezTo>
                    <a:cubicBezTo>
                      <a:pt x="18659" y="42580"/>
                      <a:pt x="17420" y="43151"/>
                      <a:pt x="16468" y="45247"/>
                    </a:cubicBezTo>
                    <a:cubicBezTo>
                      <a:pt x="14563" y="49438"/>
                      <a:pt x="12467" y="53629"/>
                      <a:pt x="10181" y="57534"/>
                    </a:cubicBezTo>
                    <a:cubicBezTo>
                      <a:pt x="9324" y="59344"/>
                      <a:pt x="7419" y="60487"/>
                      <a:pt x="6562" y="61249"/>
                    </a:cubicBezTo>
                    <a:close/>
                    <a:moveTo>
                      <a:pt x="38852" y="31912"/>
                    </a:moveTo>
                    <a:cubicBezTo>
                      <a:pt x="36280" y="26959"/>
                      <a:pt x="33994" y="22291"/>
                      <a:pt x="31232" y="17053"/>
                    </a:cubicBezTo>
                    <a:cubicBezTo>
                      <a:pt x="28565" y="22291"/>
                      <a:pt x="26183" y="26959"/>
                      <a:pt x="23612" y="31912"/>
                    </a:cubicBezTo>
                    <a:cubicBezTo>
                      <a:pt x="28946" y="31912"/>
                      <a:pt x="33613" y="31912"/>
                      <a:pt x="38852" y="31912"/>
                    </a:cubicBezTo>
                    <a:close/>
                  </a:path>
                </a:pathLst>
              </a:custGeom>
              <a:grpFill/>
              <a:ln w="9525" cap="flat">
                <a:noFill/>
                <a:prstDash val="solid"/>
                <a:miter/>
              </a:ln>
            </p:spPr>
            <p:txBody>
              <a:bodyPr rtlCol="0" anchor="ctr"/>
              <a:lstStyle/>
              <a:p>
                <a:endParaRPr lang="en-US"/>
              </a:p>
            </p:txBody>
          </p:sp>
          <p:sp>
            <p:nvSpPr>
              <p:cNvPr id="73" name="Free-form: Shape 126">
                <a:extLst>
                  <a:ext uri="{FF2B5EF4-FFF2-40B4-BE49-F238E27FC236}">
                    <a16:creationId xmlns:a16="http://schemas.microsoft.com/office/drawing/2014/main" id="{F0293533-231E-ECA7-55F8-00A2EEE20729}"/>
                  </a:ext>
                </a:extLst>
              </p:cNvPr>
              <p:cNvSpPr/>
              <p:nvPr/>
            </p:nvSpPr>
            <p:spPr>
              <a:xfrm>
                <a:off x="8904639" y="2072710"/>
                <a:ext cx="30676" cy="30973"/>
              </a:xfrm>
              <a:custGeom>
                <a:avLst/>
                <a:gdLst>
                  <a:gd name="connsiteX0" fmla="*/ 9720 w 30676"/>
                  <a:gd name="connsiteY0" fmla="*/ 10016 h 30973"/>
                  <a:gd name="connsiteX1" fmla="*/ 15054 w 30676"/>
                  <a:gd name="connsiteY1" fmla="*/ 14 h 30973"/>
                  <a:gd name="connsiteX2" fmla="*/ 20959 w 30676"/>
                  <a:gd name="connsiteY2" fmla="*/ 10016 h 30973"/>
                  <a:gd name="connsiteX3" fmla="*/ 30675 w 30676"/>
                  <a:gd name="connsiteY3" fmla="*/ 15635 h 30973"/>
                  <a:gd name="connsiteX4" fmla="*/ 20864 w 30676"/>
                  <a:gd name="connsiteY4" fmla="*/ 21065 h 30973"/>
                  <a:gd name="connsiteX5" fmla="*/ 15149 w 30676"/>
                  <a:gd name="connsiteY5" fmla="*/ 30971 h 30973"/>
                  <a:gd name="connsiteX6" fmla="*/ 9815 w 30676"/>
                  <a:gd name="connsiteY6" fmla="*/ 21160 h 30973"/>
                  <a:gd name="connsiteX7" fmla="*/ 4 w 30676"/>
                  <a:gd name="connsiteY7" fmla="*/ 15254 h 30973"/>
                  <a:gd name="connsiteX8" fmla="*/ 9720 w 30676"/>
                  <a:gd name="connsiteY8" fmla="*/ 10016 h 3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76" h="30973">
                    <a:moveTo>
                      <a:pt x="9720" y="10016"/>
                    </a:moveTo>
                    <a:cubicBezTo>
                      <a:pt x="10387" y="2110"/>
                      <a:pt x="11434" y="110"/>
                      <a:pt x="15054" y="14"/>
                    </a:cubicBezTo>
                    <a:cubicBezTo>
                      <a:pt x="18673" y="-176"/>
                      <a:pt x="19626" y="1443"/>
                      <a:pt x="20959" y="10016"/>
                    </a:cubicBezTo>
                    <a:cubicBezTo>
                      <a:pt x="24960" y="10397"/>
                      <a:pt x="30770" y="9158"/>
                      <a:pt x="30675" y="15635"/>
                    </a:cubicBezTo>
                    <a:cubicBezTo>
                      <a:pt x="30580" y="21827"/>
                      <a:pt x="25055" y="20684"/>
                      <a:pt x="20864" y="21065"/>
                    </a:cubicBezTo>
                    <a:cubicBezTo>
                      <a:pt x="20197" y="25160"/>
                      <a:pt x="21817" y="30780"/>
                      <a:pt x="15149" y="30971"/>
                    </a:cubicBezTo>
                    <a:cubicBezTo>
                      <a:pt x="11530" y="31066"/>
                      <a:pt x="10387" y="28875"/>
                      <a:pt x="9815" y="21160"/>
                    </a:cubicBezTo>
                    <a:cubicBezTo>
                      <a:pt x="5719" y="20588"/>
                      <a:pt x="-186" y="22017"/>
                      <a:pt x="4" y="15254"/>
                    </a:cubicBezTo>
                    <a:cubicBezTo>
                      <a:pt x="290" y="9063"/>
                      <a:pt x="5624" y="10301"/>
                      <a:pt x="9720" y="10016"/>
                    </a:cubicBezTo>
                    <a:close/>
                  </a:path>
                </a:pathLst>
              </a:custGeom>
              <a:grpFill/>
              <a:ln w="9525" cap="flat">
                <a:noFill/>
                <a:prstDash val="solid"/>
                <a:miter/>
              </a:ln>
            </p:spPr>
            <p:txBody>
              <a:bodyPr rtlCol="0" anchor="ctr"/>
              <a:lstStyle/>
              <a:p>
                <a:endParaRPr lang="en-US"/>
              </a:p>
            </p:txBody>
          </p:sp>
        </p:grpSp>
      </p:grpSp>
      <p:grpSp>
        <p:nvGrpSpPr>
          <p:cNvPr id="87" name="Group 86">
            <a:extLst>
              <a:ext uri="{FF2B5EF4-FFF2-40B4-BE49-F238E27FC236}">
                <a16:creationId xmlns:a16="http://schemas.microsoft.com/office/drawing/2014/main" id="{D17D8738-A86D-48ED-8051-44785EC26A08}"/>
              </a:ext>
            </a:extLst>
          </p:cNvPr>
          <p:cNvGrpSpPr/>
          <p:nvPr/>
        </p:nvGrpSpPr>
        <p:grpSpPr>
          <a:xfrm>
            <a:off x="8429704" y="3104361"/>
            <a:ext cx="2100725" cy="518637"/>
            <a:chOff x="6138671" y="3354561"/>
            <a:chExt cx="2100725" cy="518637"/>
          </a:xfrm>
        </p:grpSpPr>
        <p:sp>
          <p:nvSpPr>
            <p:cNvPr id="14" name="Rectangle: Rounded Corners 13">
              <a:extLst>
                <a:ext uri="{FF2B5EF4-FFF2-40B4-BE49-F238E27FC236}">
                  <a16:creationId xmlns:a16="http://schemas.microsoft.com/office/drawing/2014/main" id="{76DD45FA-0D69-B1D0-DC6C-AD12F06EFFB3}"/>
                </a:ext>
              </a:extLst>
            </p:cNvPr>
            <p:cNvSpPr>
              <a:spLocks/>
            </p:cNvSpPr>
            <p:nvPr/>
          </p:nvSpPr>
          <p:spPr>
            <a:xfrm>
              <a:off x="6138671" y="3354561"/>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p:txBody>
        </p:sp>
        <p:sp>
          <p:nvSpPr>
            <p:cNvPr id="38" name="object 140">
              <a:extLst>
                <a:ext uri="{FF2B5EF4-FFF2-40B4-BE49-F238E27FC236}">
                  <a16:creationId xmlns:a16="http://schemas.microsoft.com/office/drawing/2014/main" id="{C6023185-ED17-408A-389B-C010A46233C4}"/>
                </a:ext>
              </a:extLst>
            </p:cNvPr>
            <p:cNvSpPr txBox="1">
              <a:spLocks/>
            </p:cNvSpPr>
            <p:nvPr/>
          </p:nvSpPr>
          <p:spPr>
            <a:xfrm>
              <a:off x="6736849" y="3363705"/>
              <a:ext cx="1427954" cy="455253"/>
            </a:xfrm>
            <a:prstGeom prst="rect">
              <a:avLst/>
            </a:prstGeom>
          </p:spPr>
          <p:txBody>
            <a:bodyPr vert="horz" wrap="square" lIns="0" tIns="12700" rIns="0" bIns="0" rtlCol="0">
              <a:spAutoFit/>
            </a:bodyPr>
            <a:lstStyle/>
            <a:p>
              <a:pPr>
                <a:lnSpc>
                  <a:spcPts val="1785"/>
                </a:lnSpc>
                <a:spcBef>
                  <a:spcPts val="100"/>
                </a:spcBef>
              </a:pPr>
              <a:r>
                <a:rPr lang="ar-KW" sz="1000" dirty="0">
                  <a:solidFill>
                    <a:srgbClr val="1D5166"/>
                  </a:solidFill>
                  <a:latin typeface="Tajawal Medium" panose="00000600000000000000" pitchFamily="2" charset="-78"/>
                  <a:cs typeface="Tajawal Medium" panose="00000600000000000000" pitchFamily="2" charset="-78"/>
                </a:rPr>
                <a:t>مدفوعات الحضانة (أقساط)</a:t>
              </a:r>
              <a:endParaRPr sz="1000" dirty="0">
                <a:solidFill>
                  <a:srgbClr val="1D5166"/>
                </a:solidFill>
                <a:latin typeface="Tajawal Medium" panose="00000600000000000000" pitchFamily="2" charset="-78"/>
                <a:cs typeface="Tajawal Medium" panose="00000600000000000000" pitchFamily="2" charset="-78"/>
              </a:endParaRPr>
            </a:p>
          </p:txBody>
        </p:sp>
        <p:pic>
          <p:nvPicPr>
            <p:cNvPr id="74" name="Graphic 73">
              <a:extLst>
                <a:ext uri="{FF2B5EF4-FFF2-40B4-BE49-F238E27FC236}">
                  <a16:creationId xmlns:a16="http://schemas.microsoft.com/office/drawing/2014/main" id="{A6F5463F-AFCF-1A00-1FB7-B5A63AD1CB6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295967" y="3452421"/>
              <a:ext cx="300181" cy="326284"/>
            </a:xfrm>
            <a:prstGeom prst="rect">
              <a:avLst/>
            </a:prstGeom>
          </p:spPr>
        </p:pic>
      </p:grpSp>
      <p:grpSp>
        <p:nvGrpSpPr>
          <p:cNvPr id="86" name="Group 85">
            <a:extLst>
              <a:ext uri="{FF2B5EF4-FFF2-40B4-BE49-F238E27FC236}">
                <a16:creationId xmlns:a16="http://schemas.microsoft.com/office/drawing/2014/main" id="{B5DA3648-0503-4897-BDE7-772D6726EB08}"/>
              </a:ext>
            </a:extLst>
          </p:cNvPr>
          <p:cNvGrpSpPr/>
          <p:nvPr/>
        </p:nvGrpSpPr>
        <p:grpSpPr>
          <a:xfrm>
            <a:off x="1627072" y="4751845"/>
            <a:ext cx="2100725" cy="518637"/>
            <a:chOff x="1333420" y="4992477"/>
            <a:chExt cx="2100725" cy="518637"/>
          </a:xfrm>
        </p:grpSpPr>
        <p:sp>
          <p:nvSpPr>
            <p:cNvPr id="8" name="Rectangle: Rounded Corners 7">
              <a:extLst>
                <a:ext uri="{FF2B5EF4-FFF2-40B4-BE49-F238E27FC236}">
                  <a16:creationId xmlns:a16="http://schemas.microsoft.com/office/drawing/2014/main" id="{7229485E-BB0C-F694-20C3-4EA3A13E907F}"/>
                </a:ext>
              </a:extLst>
            </p:cNvPr>
            <p:cNvSpPr>
              <a:spLocks/>
            </p:cNvSpPr>
            <p:nvPr/>
          </p:nvSpPr>
          <p:spPr>
            <a:xfrm>
              <a:off x="1333420" y="4992477"/>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bject 148">
              <a:extLst>
                <a:ext uri="{FF2B5EF4-FFF2-40B4-BE49-F238E27FC236}">
                  <a16:creationId xmlns:a16="http://schemas.microsoft.com/office/drawing/2014/main" id="{BF8DCA55-5A32-E290-60FC-C8B0037DDBFE}"/>
                </a:ext>
              </a:extLst>
            </p:cNvPr>
            <p:cNvSpPr txBox="1"/>
            <p:nvPr/>
          </p:nvSpPr>
          <p:spPr>
            <a:xfrm>
              <a:off x="2186065" y="5066094"/>
              <a:ext cx="1070464" cy="412934"/>
            </a:xfrm>
            <a:prstGeom prst="rect">
              <a:avLst/>
            </a:prstGeom>
          </p:spPr>
          <p:txBody>
            <a:bodyPr vert="horz" wrap="square" lIns="0" tIns="12700" rIns="0" bIns="0" rtlCol="0">
              <a:spAutoFit/>
            </a:bodyPr>
            <a:lstStyle/>
            <a:p>
              <a:pPr marL="12700" algn="r">
                <a:lnSpc>
                  <a:spcPct val="100000"/>
                </a:lnSpc>
                <a:spcBef>
                  <a:spcPts val="100"/>
                </a:spcBef>
              </a:pPr>
              <a:r>
                <a:rPr lang="ar-KW" sz="1300" dirty="0">
                  <a:solidFill>
                    <a:srgbClr val="1D5166"/>
                  </a:solidFill>
                  <a:latin typeface="Tajawal Medium" panose="00000600000000000000" pitchFamily="2" charset="-78"/>
                  <a:cs typeface="Tajawal Medium" panose="00000600000000000000" pitchFamily="2" charset="-78"/>
                </a:rPr>
                <a:t>المستخدمون والصلاحيات</a:t>
              </a:r>
              <a:endParaRPr sz="1300" dirty="0">
                <a:solidFill>
                  <a:srgbClr val="1D5166"/>
                </a:solidFill>
                <a:latin typeface="Tajawal Medium" panose="00000600000000000000" pitchFamily="2" charset="-78"/>
                <a:cs typeface="Tajawal Medium" panose="00000600000000000000" pitchFamily="2" charset="-78"/>
              </a:endParaRPr>
            </a:p>
          </p:txBody>
        </p:sp>
        <p:pic>
          <p:nvPicPr>
            <p:cNvPr id="76" name="Graphic 75">
              <a:extLst>
                <a:ext uri="{FF2B5EF4-FFF2-40B4-BE49-F238E27FC236}">
                  <a16:creationId xmlns:a16="http://schemas.microsoft.com/office/drawing/2014/main" id="{8CCDCA6E-3CE2-8F1B-9BC1-2300A821EB9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11749" y="5149215"/>
              <a:ext cx="288821" cy="247561"/>
            </a:xfrm>
            <a:prstGeom prst="rect">
              <a:avLst/>
            </a:prstGeom>
          </p:spPr>
        </p:pic>
      </p:grpSp>
      <p:grpSp>
        <p:nvGrpSpPr>
          <p:cNvPr id="103" name="Group 102">
            <a:extLst>
              <a:ext uri="{FF2B5EF4-FFF2-40B4-BE49-F238E27FC236}">
                <a16:creationId xmlns:a16="http://schemas.microsoft.com/office/drawing/2014/main" id="{BD7BE41A-EF06-47C9-A98E-7551F142509C}"/>
              </a:ext>
            </a:extLst>
          </p:cNvPr>
          <p:cNvGrpSpPr/>
          <p:nvPr/>
        </p:nvGrpSpPr>
        <p:grpSpPr>
          <a:xfrm>
            <a:off x="5015525" y="1407327"/>
            <a:ext cx="2100725" cy="518637"/>
            <a:chOff x="6138671" y="1758773"/>
            <a:chExt cx="2100725" cy="518637"/>
          </a:xfrm>
        </p:grpSpPr>
        <p:sp>
          <p:nvSpPr>
            <p:cNvPr id="4" name="Rectangle: Rounded Corners 3">
              <a:extLst>
                <a:ext uri="{FF2B5EF4-FFF2-40B4-BE49-F238E27FC236}">
                  <a16:creationId xmlns:a16="http://schemas.microsoft.com/office/drawing/2014/main" id="{E9BAD531-18D9-F5E5-65F4-FDDB0714FF8B}"/>
                </a:ext>
              </a:extLst>
            </p:cNvPr>
            <p:cNvSpPr>
              <a:spLocks/>
            </p:cNvSpPr>
            <p:nvPr/>
          </p:nvSpPr>
          <p:spPr>
            <a:xfrm>
              <a:off x="6138671" y="1758773"/>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bject 136">
              <a:extLst>
                <a:ext uri="{FF2B5EF4-FFF2-40B4-BE49-F238E27FC236}">
                  <a16:creationId xmlns:a16="http://schemas.microsoft.com/office/drawing/2014/main" id="{53BF8938-5F60-0D41-FC95-30032F299753}"/>
                </a:ext>
              </a:extLst>
            </p:cNvPr>
            <p:cNvSpPr txBox="1">
              <a:spLocks/>
            </p:cNvSpPr>
            <p:nvPr/>
          </p:nvSpPr>
          <p:spPr>
            <a:xfrm>
              <a:off x="6832592" y="1899791"/>
              <a:ext cx="1162253" cy="212879"/>
            </a:xfrm>
            <a:prstGeom prst="rect">
              <a:avLst/>
            </a:prstGeom>
          </p:spPr>
          <p:txBody>
            <a:bodyPr vert="horz" wrap="square" lIns="0" tIns="12700" rIns="0" bIns="0" rtlCol="0">
              <a:spAutoFit/>
            </a:bodyPr>
            <a:lstStyle/>
            <a:p>
              <a:pPr marL="12700">
                <a:lnSpc>
                  <a:spcPct val="100000"/>
                </a:lnSpc>
                <a:spcBef>
                  <a:spcPts val="100"/>
                </a:spcBef>
              </a:pPr>
              <a:r>
                <a:rPr lang="ar-KW" sz="1300" dirty="0">
                  <a:solidFill>
                    <a:srgbClr val="1D5166"/>
                  </a:solidFill>
                  <a:latin typeface="Tajawal Medium" panose="00000600000000000000" pitchFamily="2" charset="-78"/>
                  <a:cs typeface="Tajawal Medium" panose="00000600000000000000" pitchFamily="2" charset="-78"/>
                </a:rPr>
                <a:t>الجداول الزمنية</a:t>
              </a:r>
              <a:endParaRPr sz="1300" dirty="0">
                <a:solidFill>
                  <a:srgbClr val="1D5166"/>
                </a:solidFill>
                <a:latin typeface="Tajawal Medium" panose="00000600000000000000" pitchFamily="2" charset="-78"/>
                <a:cs typeface="Tajawal Medium" panose="00000600000000000000" pitchFamily="2" charset="-78"/>
              </a:endParaRPr>
            </a:p>
          </p:txBody>
        </p:sp>
        <p:pic>
          <p:nvPicPr>
            <p:cNvPr id="78" name="Graphic 77">
              <a:extLst>
                <a:ext uri="{FF2B5EF4-FFF2-40B4-BE49-F238E27FC236}">
                  <a16:creationId xmlns:a16="http://schemas.microsoft.com/office/drawing/2014/main" id="{D4E1DD75-D445-2D13-8DD4-9E07A81CB6E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320981" y="1885235"/>
              <a:ext cx="265068" cy="289165"/>
            </a:xfrm>
            <a:prstGeom prst="rect">
              <a:avLst/>
            </a:prstGeom>
          </p:spPr>
        </p:pic>
      </p:grpSp>
      <p:grpSp>
        <p:nvGrpSpPr>
          <p:cNvPr id="85" name="Group 84">
            <a:extLst>
              <a:ext uri="{FF2B5EF4-FFF2-40B4-BE49-F238E27FC236}">
                <a16:creationId xmlns:a16="http://schemas.microsoft.com/office/drawing/2014/main" id="{46407214-EC38-4415-9594-113F6B6A6288}"/>
              </a:ext>
            </a:extLst>
          </p:cNvPr>
          <p:cNvGrpSpPr/>
          <p:nvPr/>
        </p:nvGrpSpPr>
        <p:grpSpPr>
          <a:xfrm>
            <a:off x="5028388" y="4783641"/>
            <a:ext cx="2100725" cy="518637"/>
            <a:chOff x="3732589" y="4992477"/>
            <a:chExt cx="2100725" cy="518637"/>
          </a:xfrm>
        </p:grpSpPr>
        <p:sp>
          <p:nvSpPr>
            <p:cNvPr id="26" name="Rectangle: Rounded Corners 25">
              <a:extLst>
                <a:ext uri="{FF2B5EF4-FFF2-40B4-BE49-F238E27FC236}">
                  <a16:creationId xmlns:a16="http://schemas.microsoft.com/office/drawing/2014/main" id="{3B9304EF-FD82-8BB8-1AAB-19BF63D35DFC}"/>
                </a:ext>
              </a:extLst>
            </p:cNvPr>
            <p:cNvSpPr>
              <a:spLocks/>
            </p:cNvSpPr>
            <p:nvPr/>
          </p:nvSpPr>
          <p:spPr>
            <a:xfrm>
              <a:off x="3732589" y="4992477"/>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9" name="Graphic 78">
              <a:extLst>
                <a:ext uri="{FF2B5EF4-FFF2-40B4-BE49-F238E27FC236}">
                  <a16:creationId xmlns:a16="http://schemas.microsoft.com/office/drawing/2014/main" id="{10200500-68F1-3C21-8634-438E7AF088C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885237" y="5093711"/>
              <a:ext cx="316167" cy="316167"/>
            </a:xfrm>
            <a:prstGeom prst="rect">
              <a:avLst/>
            </a:prstGeom>
          </p:spPr>
        </p:pic>
        <p:sp>
          <p:nvSpPr>
            <p:cNvPr id="80" name="object 119">
              <a:extLst>
                <a:ext uri="{FF2B5EF4-FFF2-40B4-BE49-F238E27FC236}">
                  <a16:creationId xmlns:a16="http://schemas.microsoft.com/office/drawing/2014/main" id="{1168780D-CCE4-8A68-E4F2-EEFCEEAC9C17}"/>
                </a:ext>
              </a:extLst>
            </p:cNvPr>
            <p:cNvSpPr txBox="1"/>
            <p:nvPr/>
          </p:nvSpPr>
          <p:spPr>
            <a:xfrm>
              <a:off x="4544988" y="5129954"/>
              <a:ext cx="1197063" cy="212879"/>
            </a:xfrm>
            <a:prstGeom prst="rect">
              <a:avLst/>
            </a:prstGeom>
          </p:spPr>
          <p:txBody>
            <a:bodyPr vert="horz" wrap="square" lIns="0" tIns="12700" rIns="0" bIns="0" rtlCol="0">
              <a:spAutoFit/>
            </a:bodyPr>
            <a:lstStyle/>
            <a:p>
              <a:pPr marL="12700">
                <a:lnSpc>
                  <a:spcPct val="100000"/>
                </a:lnSpc>
                <a:spcBef>
                  <a:spcPts val="100"/>
                </a:spcBef>
              </a:pPr>
              <a:r>
                <a:rPr lang="ar-KW" sz="1300" dirty="0">
                  <a:solidFill>
                    <a:srgbClr val="1D5166"/>
                  </a:solidFill>
                  <a:latin typeface="Tajawal Medium" panose="00000600000000000000" pitchFamily="2" charset="-78"/>
                  <a:cs typeface="Tajawal Medium" panose="00000600000000000000" pitchFamily="2" charset="-78"/>
                </a:rPr>
                <a:t>أوراق الواجبات</a:t>
              </a:r>
              <a:endParaRPr sz="1300" dirty="0">
                <a:solidFill>
                  <a:srgbClr val="1D5166"/>
                </a:solidFill>
                <a:latin typeface="Tajawal Medium" panose="00000600000000000000" pitchFamily="2" charset="-78"/>
                <a:cs typeface="Tajawal Medium" panose="00000600000000000000" pitchFamily="2" charset="-78"/>
              </a:endParaRPr>
            </a:p>
          </p:txBody>
        </p:sp>
      </p:grpSp>
      <p:grpSp>
        <p:nvGrpSpPr>
          <p:cNvPr id="37" name="Group 36">
            <a:extLst>
              <a:ext uri="{FF2B5EF4-FFF2-40B4-BE49-F238E27FC236}">
                <a16:creationId xmlns:a16="http://schemas.microsoft.com/office/drawing/2014/main" id="{42C300AB-8264-4013-B51D-FAFC687640D4}"/>
              </a:ext>
            </a:extLst>
          </p:cNvPr>
          <p:cNvGrpSpPr/>
          <p:nvPr/>
        </p:nvGrpSpPr>
        <p:grpSpPr>
          <a:xfrm>
            <a:off x="8429704" y="4801393"/>
            <a:ext cx="2245944" cy="633843"/>
            <a:chOff x="6138670" y="4992477"/>
            <a:chExt cx="2245944" cy="633843"/>
          </a:xfrm>
        </p:grpSpPr>
        <p:sp>
          <p:nvSpPr>
            <p:cNvPr id="27" name="Rectangle: Rounded Corners 26">
              <a:extLst>
                <a:ext uri="{FF2B5EF4-FFF2-40B4-BE49-F238E27FC236}">
                  <a16:creationId xmlns:a16="http://schemas.microsoft.com/office/drawing/2014/main" id="{F26ECE81-281F-C73A-27CE-E61AC2DE72FF}"/>
                </a:ext>
              </a:extLst>
            </p:cNvPr>
            <p:cNvSpPr>
              <a:spLocks/>
            </p:cNvSpPr>
            <p:nvPr/>
          </p:nvSpPr>
          <p:spPr>
            <a:xfrm>
              <a:off x="6138670" y="4992477"/>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bject 119">
              <a:extLst>
                <a:ext uri="{FF2B5EF4-FFF2-40B4-BE49-F238E27FC236}">
                  <a16:creationId xmlns:a16="http://schemas.microsoft.com/office/drawing/2014/main" id="{AA9DFB5A-240D-C832-4866-E1D808711793}"/>
                </a:ext>
              </a:extLst>
            </p:cNvPr>
            <p:cNvSpPr txBox="1"/>
            <p:nvPr/>
          </p:nvSpPr>
          <p:spPr>
            <a:xfrm>
              <a:off x="6732067" y="5015896"/>
              <a:ext cx="1652547" cy="610424"/>
            </a:xfrm>
            <a:prstGeom prst="rect">
              <a:avLst/>
            </a:prstGeom>
          </p:spPr>
          <p:txBody>
            <a:bodyPr vert="horz" wrap="square" lIns="0" tIns="12700" rIns="0" bIns="0" rtlCol="0">
              <a:spAutoFit/>
            </a:bodyPr>
            <a:lstStyle/>
            <a:p>
              <a:pPr marL="12700">
                <a:lnSpc>
                  <a:spcPct val="150000"/>
                </a:lnSpc>
                <a:spcBef>
                  <a:spcPts val="100"/>
                </a:spcBef>
              </a:pPr>
              <a:r>
                <a:rPr lang="ar-KW" sz="950" dirty="0">
                  <a:solidFill>
                    <a:srgbClr val="1D5166"/>
                  </a:solidFill>
                  <a:latin typeface="Tajawal Medium" panose="00000600000000000000" pitchFamily="2" charset="-78"/>
                  <a:cs typeface="Tajawal Medium" panose="00000600000000000000" pitchFamily="2" charset="-78"/>
                </a:rPr>
                <a:t>دروس تفاعلية عبر الإنترنت بواسطة مايكروسوفت تيمز</a:t>
              </a:r>
              <a:endParaRPr lang="en-US" sz="950" dirty="0">
                <a:solidFill>
                  <a:srgbClr val="1D5166"/>
                </a:solidFill>
                <a:latin typeface="Tajawal Medium" panose="00000600000000000000" pitchFamily="2" charset="-78"/>
                <a:cs typeface="Tajawal Medium" panose="00000600000000000000" pitchFamily="2" charset="-78"/>
              </a:endParaRPr>
            </a:p>
            <a:p>
              <a:pPr marL="12700">
                <a:lnSpc>
                  <a:spcPct val="100000"/>
                </a:lnSpc>
                <a:spcBef>
                  <a:spcPts val="100"/>
                </a:spcBef>
              </a:pPr>
              <a:endParaRPr lang="en-US" sz="950" dirty="0">
                <a:solidFill>
                  <a:srgbClr val="1D5166"/>
                </a:solidFill>
                <a:latin typeface="Tajawal Medium" panose="00000600000000000000" pitchFamily="2" charset="-78"/>
                <a:cs typeface="Tajawal Medium" panose="00000600000000000000" pitchFamily="2" charset="-78"/>
              </a:endParaRPr>
            </a:p>
          </p:txBody>
        </p:sp>
        <p:pic>
          <p:nvPicPr>
            <p:cNvPr id="82" name="Graphic 81">
              <a:extLst>
                <a:ext uri="{FF2B5EF4-FFF2-40B4-BE49-F238E27FC236}">
                  <a16:creationId xmlns:a16="http://schemas.microsoft.com/office/drawing/2014/main" id="{D83AE42D-4AD9-9CD2-E126-1BD3F55F962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310620" y="5117022"/>
              <a:ext cx="269701" cy="269701"/>
            </a:xfrm>
            <a:prstGeom prst="rect">
              <a:avLst/>
            </a:prstGeom>
          </p:spPr>
        </p:pic>
      </p:grpSp>
      <p:grpSp>
        <p:nvGrpSpPr>
          <p:cNvPr id="3" name="Group 2">
            <a:extLst>
              <a:ext uri="{FF2B5EF4-FFF2-40B4-BE49-F238E27FC236}">
                <a16:creationId xmlns:a16="http://schemas.microsoft.com/office/drawing/2014/main" id="{7F3301DD-0A67-4110-BA96-606C2D852299}"/>
              </a:ext>
            </a:extLst>
          </p:cNvPr>
          <p:cNvGrpSpPr/>
          <p:nvPr/>
        </p:nvGrpSpPr>
        <p:grpSpPr>
          <a:xfrm>
            <a:off x="1601341" y="3915717"/>
            <a:ext cx="2100725" cy="518637"/>
            <a:chOff x="3736046" y="4161513"/>
            <a:chExt cx="2100725" cy="518637"/>
          </a:xfrm>
        </p:grpSpPr>
        <p:sp>
          <p:nvSpPr>
            <p:cNvPr id="5" name="Rectangle: Rounded Corners 4">
              <a:extLst>
                <a:ext uri="{FF2B5EF4-FFF2-40B4-BE49-F238E27FC236}">
                  <a16:creationId xmlns:a16="http://schemas.microsoft.com/office/drawing/2014/main" id="{605C8DCE-0BB8-6612-D3D9-E77D45BA43BA}"/>
                </a:ext>
              </a:extLst>
            </p:cNvPr>
            <p:cNvSpPr/>
            <p:nvPr/>
          </p:nvSpPr>
          <p:spPr>
            <a:xfrm>
              <a:off x="3736046" y="4161513"/>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bject 132">
              <a:extLst>
                <a:ext uri="{FF2B5EF4-FFF2-40B4-BE49-F238E27FC236}">
                  <a16:creationId xmlns:a16="http://schemas.microsoft.com/office/drawing/2014/main" id="{D31DF9E7-3176-01FF-4FAE-DF2A51E13A8C}"/>
                </a:ext>
              </a:extLst>
            </p:cNvPr>
            <p:cNvSpPr txBox="1"/>
            <p:nvPr/>
          </p:nvSpPr>
          <p:spPr>
            <a:xfrm>
              <a:off x="4350465" y="4311838"/>
              <a:ext cx="1341211" cy="212879"/>
            </a:xfrm>
            <a:prstGeom prst="rect">
              <a:avLst/>
            </a:prstGeom>
          </p:spPr>
          <p:txBody>
            <a:bodyPr vert="horz" wrap="square" lIns="0" tIns="12700" rIns="0" bIns="0" rtlCol="0">
              <a:spAutoFit/>
            </a:bodyPr>
            <a:lstStyle/>
            <a:p>
              <a:pPr marL="12700">
                <a:lnSpc>
                  <a:spcPct val="100000"/>
                </a:lnSpc>
                <a:spcBef>
                  <a:spcPts val="100"/>
                </a:spcBef>
              </a:pPr>
              <a:r>
                <a:rPr lang="ar-KW" sz="1300" dirty="0">
                  <a:solidFill>
                    <a:srgbClr val="1D5166"/>
                  </a:solidFill>
                  <a:latin typeface="Tajawal Medium" panose="00000600000000000000" pitchFamily="2" charset="-78"/>
                  <a:cs typeface="Tajawal Medium" panose="00000600000000000000" pitchFamily="2" charset="-78"/>
                </a:rPr>
                <a:t>الإعدادات العامة</a:t>
              </a:r>
              <a:endParaRPr lang="en-US" sz="1300" dirty="0">
                <a:solidFill>
                  <a:srgbClr val="1D5166"/>
                </a:solidFill>
                <a:latin typeface="Tajawal Medium" panose="00000600000000000000" pitchFamily="2" charset="-78"/>
                <a:cs typeface="Tajawal Medium" panose="00000600000000000000" pitchFamily="2" charset="-78"/>
              </a:endParaRPr>
            </a:p>
          </p:txBody>
        </p:sp>
        <p:pic>
          <p:nvPicPr>
            <p:cNvPr id="75" name="Graphic 74">
              <a:extLst>
                <a:ext uri="{FF2B5EF4-FFF2-40B4-BE49-F238E27FC236}">
                  <a16:creationId xmlns:a16="http://schemas.microsoft.com/office/drawing/2014/main" id="{5BF89488-D2DC-818F-0CCE-FA4AEEAE5B2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908917" y="4278761"/>
              <a:ext cx="281940" cy="281940"/>
            </a:xfrm>
            <a:prstGeom prst="rect">
              <a:avLst/>
            </a:prstGeom>
          </p:spPr>
        </p:pic>
      </p:grpSp>
      <p:grpSp>
        <p:nvGrpSpPr>
          <p:cNvPr id="96" name="Group 95">
            <a:extLst>
              <a:ext uri="{FF2B5EF4-FFF2-40B4-BE49-F238E27FC236}">
                <a16:creationId xmlns:a16="http://schemas.microsoft.com/office/drawing/2014/main" id="{1DF93D4D-7623-B3C1-40AF-EE19EC60FA51}"/>
              </a:ext>
            </a:extLst>
          </p:cNvPr>
          <p:cNvGrpSpPr/>
          <p:nvPr/>
        </p:nvGrpSpPr>
        <p:grpSpPr>
          <a:xfrm flipH="1">
            <a:off x="1373087" y="6475780"/>
            <a:ext cx="9137333" cy="91440"/>
            <a:chOff x="1373087" y="6475780"/>
            <a:chExt cx="9137333" cy="91440"/>
          </a:xfrm>
        </p:grpSpPr>
        <p:sp>
          <p:nvSpPr>
            <p:cNvPr id="97" name="Graphic 2">
              <a:extLst>
                <a:ext uri="{FF2B5EF4-FFF2-40B4-BE49-F238E27FC236}">
                  <a16:creationId xmlns:a16="http://schemas.microsoft.com/office/drawing/2014/main" id="{46667ECD-6096-2022-6FBE-BA50685A9234}"/>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98" name="Oval 97">
              <a:extLst>
                <a:ext uri="{FF2B5EF4-FFF2-40B4-BE49-F238E27FC236}">
                  <a16:creationId xmlns:a16="http://schemas.microsoft.com/office/drawing/2014/main" id="{35216E1D-DF2E-B6B7-C024-9B8332C15785}"/>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C0D8126F-9928-B667-6E47-CFCBDFE97CE5}"/>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0" name="Graphic 99">
            <a:extLst>
              <a:ext uri="{FF2B5EF4-FFF2-40B4-BE49-F238E27FC236}">
                <a16:creationId xmlns:a16="http://schemas.microsoft.com/office/drawing/2014/main" id="{A12DFA25-52C5-DB8A-C263-2B5B8353FC58}"/>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1013139" y="6018580"/>
            <a:ext cx="676142" cy="548640"/>
          </a:xfrm>
          <a:prstGeom prst="rect">
            <a:avLst/>
          </a:prstGeom>
        </p:spPr>
      </p:pic>
      <p:grpSp>
        <p:nvGrpSpPr>
          <p:cNvPr id="28" name="Group 27">
            <a:extLst>
              <a:ext uri="{FF2B5EF4-FFF2-40B4-BE49-F238E27FC236}">
                <a16:creationId xmlns:a16="http://schemas.microsoft.com/office/drawing/2014/main" id="{8849340A-F140-424E-BF94-85A8AB747EB3}"/>
              </a:ext>
            </a:extLst>
          </p:cNvPr>
          <p:cNvGrpSpPr/>
          <p:nvPr/>
        </p:nvGrpSpPr>
        <p:grpSpPr>
          <a:xfrm>
            <a:off x="5028388" y="5731588"/>
            <a:ext cx="2100725" cy="518637"/>
            <a:chOff x="5028388" y="5627722"/>
            <a:chExt cx="2100725" cy="518637"/>
          </a:xfrm>
        </p:grpSpPr>
        <p:grpSp>
          <p:nvGrpSpPr>
            <p:cNvPr id="90" name="Group 89">
              <a:extLst>
                <a:ext uri="{FF2B5EF4-FFF2-40B4-BE49-F238E27FC236}">
                  <a16:creationId xmlns:a16="http://schemas.microsoft.com/office/drawing/2014/main" id="{0E597577-6F74-40B3-9C64-08C118EF922D}"/>
                </a:ext>
              </a:extLst>
            </p:cNvPr>
            <p:cNvGrpSpPr/>
            <p:nvPr/>
          </p:nvGrpSpPr>
          <p:grpSpPr>
            <a:xfrm>
              <a:off x="5028388" y="5627722"/>
              <a:ext cx="2100725" cy="518637"/>
              <a:chOff x="3732589" y="4992477"/>
              <a:chExt cx="2100725" cy="518637"/>
            </a:xfrm>
          </p:grpSpPr>
          <p:sp>
            <p:nvSpPr>
              <p:cNvPr id="91" name="Rectangle: Rounded Corners 90">
                <a:extLst>
                  <a:ext uri="{FF2B5EF4-FFF2-40B4-BE49-F238E27FC236}">
                    <a16:creationId xmlns:a16="http://schemas.microsoft.com/office/drawing/2014/main" id="{C59A2F75-DB55-4E85-9CC8-F0826A7B0AC6}"/>
                  </a:ext>
                </a:extLst>
              </p:cNvPr>
              <p:cNvSpPr>
                <a:spLocks/>
              </p:cNvSpPr>
              <p:nvPr/>
            </p:nvSpPr>
            <p:spPr>
              <a:xfrm>
                <a:off x="3732589" y="4992477"/>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bject 119">
                <a:extLst>
                  <a:ext uri="{FF2B5EF4-FFF2-40B4-BE49-F238E27FC236}">
                    <a16:creationId xmlns:a16="http://schemas.microsoft.com/office/drawing/2014/main" id="{863EAEE9-665F-46B4-B8B5-FA2DF4E2F960}"/>
                  </a:ext>
                </a:extLst>
              </p:cNvPr>
              <p:cNvSpPr txBox="1"/>
              <p:nvPr/>
            </p:nvSpPr>
            <p:spPr>
              <a:xfrm>
                <a:off x="4471169" y="5136472"/>
                <a:ext cx="1197063" cy="212879"/>
              </a:xfrm>
              <a:prstGeom prst="rect">
                <a:avLst/>
              </a:prstGeom>
            </p:spPr>
            <p:txBody>
              <a:bodyPr vert="horz" wrap="square" lIns="0" tIns="12700" rIns="0" bIns="0" rtlCol="0">
                <a:spAutoFit/>
              </a:bodyPr>
              <a:lstStyle/>
              <a:p>
                <a:pPr marL="12700">
                  <a:lnSpc>
                    <a:spcPct val="100000"/>
                  </a:lnSpc>
                  <a:spcBef>
                    <a:spcPts val="100"/>
                  </a:spcBef>
                </a:pPr>
                <a:r>
                  <a:rPr lang="ar-EG" sz="1300" dirty="0">
                    <a:solidFill>
                      <a:srgbClr val="1D5166"/>
                    </a:solidFill>
                    <a:latin typeface="Tajawal Medium" panose="00000600000000000000" pitchFamily="2" charset="-78"/>
                    <a:cs typeface="Tajawal Medium" panose="00000600000000000000" pitchFamily="2" charset="-78"/>
                  </a:rPr>
                  <a:t>المتجر الالكتروني</a:t>
                </a:r>
                <a:endParaRPr sz="1300" dirty="0">
                  <a:solidFill>
                    <a:srgbClr val="1D5166"/>
                  </a:solidFill>
                  <a:latin typeface="Tajawal Medium" panose="00000600000000000000" pitchFamily="2" charset="-78"/>
                  <a:cs typeface="Tajawal Medium" panose="00000600000000000000" pitchFamily="2" charset="-78"/>
                </a:endParaRPr>
              </a:p>
            </p:txBody>
          </p:sp>
        </p:grpSp>
        <p:pic>
          <p:nvPicPr>
            <p:cNvPr id="18" name="Graphic 17">
              <a:extLst>
                <a:ext uri="{FF2B5EF4-FFF2-40B4-BE49-F238E27FC236}">
                  <a16:creationId xmlns:a16="http://schemas.microsoft.com/office/drawing/2014/main" id="{E007BCF3-BBEA-4305-ACE0-C7F421ABF031}"/>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188214" y="5745491"/>
              <a:ext cx="296921" cy="296921"/>
            </a:xfrm>
            <a:prstGeom prst="rect">
              <a:avLst/>
            </a:prstGeom>
          </p:spPr>
        </p:pic>
      </p:grpSp>
    </p:spTree>
    <p:extLst>
      <p:ext uri="{BB962C8B-B14F-4D97-AF65-F5344CB8AC3E}">
        <p14:creationId xmlns:p14="http://schemas.microsoft.com/office/powerpoint/2010/main" val="1326186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09D413-A82A-A66A-EF5B-DE4BA7DA437E}"/>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8E4E942B-B09C-4980-B651-963B4479E86F}"/>
              </a:ext>
            </a:extLst>
          </p:cNvPr>
          <p:cNvGrpSpPr>
            <a:grpSpLocks/>
          </p:cNvGrpSpPr>
          <p:nvPr/>
        </p:nvGrpSpPr>
        <p:grpSpPr>
          <a:xfrm flipH="1">
            <a:off x="1" y="1"/>
            <a:ext cx="12191999" cy="6861095"/>
            <a:chOff x="1" y="1"/>
            <a:chExt cx="12191999" cy="6861095"/>
          </a:xfrm>
          <a:solidFill>
            <a:srgbClr val="FCF5FD"/>
          </a:solidFill>
        </p:grpSpPr>
        <p:sp>
          <p:nvSpPr>
            <p:cNvPr id="9" name="Freeform: Shape 8">
              <a:extLst>
                <a:ext uri="{FF2B5EF4-FFF2-40B4-BE49-F238E27FC236}">
                  <a16:creationId xmlns:a16="http://schemas.microsoft.com/office/drawing/2014/main" id="{D989C6EA-4E3A-EF84-D59B-2714751E0D27}"/>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30" name="Freeform: Shape 29">
              <a:extLst>
                <a:ext uri="{FF2B5EF4-FFF2-40B4-BE49-F238E27FC236}">
                  <a16:creationId xmlns:a16="http://schemas.microsoft.com/office/drawing/2014/main" id="{ED0B56D0-BBF9-DE3C-178F-12D43245E342}"/>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31" name="Freeform: Shape 30">
              <a:extLst>
                <a:ext uri="{FF2B5EF4-FFF2-40B4-BE49-F238E27FC236}">
                  <a16:creationId xmlns:a16="http://schemas.microsoft.com/office/drawing/2014/main" id="{0F0342F9-5A54-D7AB-F41D-64FF0E38A1F9}"/>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32" name="Graphic 31">
              <a:extLst>
                <a:ext uri="{FF2B5EF4-FFF2-40B4-BE49-F238E27FC236}">
                  <a16:creationId xmlns:a16="http://schemas.microsoft.com/office/drawing/2014/main" id="{E46783D0-DF77-EBFF-C609-0FFC429D19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559B4405-820C-466D-3A95-593FF66B9FF8}"/>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F3F3E02D-9989-271D-8927-05B6B148C977}"/>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F5215A0F-0268-4EC5-504B-B83C7119BC10}"/>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2286E12-D3D0-BA37-93DD-D2890ED0C999}"/>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2F32C25D-57C0-73BD-E93A-3E9C5BA15D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724E4C55-3423-CB96-28C6-5C024FA061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398" y="107381"/>
            <a:ext cx="11887180" cy="889685"/>
          </a:xfrm>
          <a:prstGeom prst="rect">
            <a:avLst/>
          </a:prstGeom>
        </p:spPr>
      </p:pic>
      <p:sp>
        <p:nvSpPr>
          <p:cNvPr id="2" name="object 109">
            <a:extLst>
              <a:ext uri="{FF2B5EF4-FFF2-40B4-BE49-F238E27FC236}">
                <a16:creationId xmlns:a16="http://schemas.microsoft.com/office/drawing/2014/main" id="{9213237B-E769-F3EA-FE4C-D3A1055AC896}"/>
              </a:ext>
            </a:extLst>
          </p:cNvPr>
          <p:cNvSpPr txBox="1"/>
          <p:nvPr/>
        </p:nvSpPr>
        <p:spPr>
          <a:xfrm>
            <a:off x="6352674" y="1301376"/>
            <a:ext cx="5453599" cy="961161"/>
          </a:xfrm>
          <a:prstGeom prst="rect">
            <a:avLst/>
          </a:prstGeom>
          <a:noFill/>
        </p:spPr>
        <p:txBody>
          <a:bodyPr vert="horz" wrap="square" lIns="0" tIns="189865" rIns="0" bIns="0" rtlCol="0">
            <a:spAutoFit/>
          </a:bodyPr>
          <a:lstStyle/>
          <a:p>
            <a:pPr marL="91440" algn="r" rtl="1"/>
            <a:r>
              <a:rPr lang="ar-EG" sz="2500" dirty="0">
                <a:solidFill>
                  <a:srgbClr val="AE10C4"/>
                </a:solidFill>
                <a:latin typeface="Tajawal ExtraBold" panose="00000800000000000000" pitchFamily="2" charset="-78"/>
                <a:cs typeface="Tajawal ExtraBold" panose="00000800000000000000" pitchFamily="2" charset="-78"/>
              </a:rPr>
              <a:t>التكامل والاتصال مع الأنظمة الأخرى</a:t>
            </a:r>
          </a:p>
          <a:p>
            <a:pPr marL="91440" algn="r" rtl="1"/>
            <a:endParaRPr lang="en-US" sz="2500" dirty="0">
              <a:solidFill>
                <a:srgbClr val="AE10C4"/>
              </a:solidFill>
              <a:latin typeface="Tajawal ExtraBold" panose="00000800000000000000" pitchFamily="2" charset="-78"/>
              <a:cs typeface="Tajawal ExtraBold" panose="00000800000000000000" pitchFamily="2" charset="-78"/>
            </a:endParaRPr>
          </a:p>
        </p:txBody>
      </p:sp>
      <p:sp>
        <p:nvSpPr>
          <p:cNvPr id="3" name="TextBox 2">
            <a:extLst>
              <a:ext uri="{FF2B5EF4-FFF2-40B4-BE49-F238E27FC236}">
                <a16:creationId xmlns:a16="http://schemas.microsoft.com/office/drawing/2014/main" id="{783BA9A0-899A-F8D4-FDBF-8D68C0FA899F}"/>
              </a:ext>
            </a:extLst>
          </p:cNvPr>
          <p:cNvSpPr txBox="1"/>
          <p:nvPr/>
        </p:nvSpPr>
        <p:spPr>
          <a:xfrm>
            <a:off x="6772814" y="2597449"/>
            <a:ext cx="4947172" cy="3252237"/>
          </a:xfrm>
          <a:prstGeom prst="rect">
            <a:avLst/>
          </a:prstGeom>
          <a:noFill/>
        </p:spPr>
        <p:txBody>
          <a:bodyPr wrap="square">
            <a:spAutoFit/>
          </a:bodyPr>
          <a:lstStyle/>
          <a:p>
            <a:pPr marL="12700" marR="116205" algn="r" rtl="1">
              <a:lnSpc>
                <a:spcPct val="130600"/>
              </a:lnSpc>
              <a:spcBef>
                <a:spcPts val="95"/>
              </a:spcBef>
              <a:buClr>
                <a:srgbClr val="DE3217"/>
              </a:buClr>
              <a:buSzPct val="115000"/>
            </a:pPr>
            <a:r>
              <a:rPr lang="ar-EG" sz="1500" dirty="0">
                <a:solidFill>
                  <a:srgbClr val="245065"/>
                </a:solidFill>
                <a:latin typeface="Tajawal Medium" panose="00000600000000000000" pitchFamily="2" charset="-78"/>
                <a:cs typeface="Tajawal Medium" panose="00000600000000000000" pitchFamily="2" charset="-78"/>
              </a:rPr>
              <a:t>يدعم النظام التكامل مع بوابات الدفع الإلكتروني المختلفة مثل  </a:t>
            </a:r>
            <a:r>
              <a:rPr lang="en-US" sz="1500" dirty="0">
                <a:solidFill>
                  <a:srgbClr val="245065"/>
                </a:solidFill>
                <a:latin typeface="Tajawal Medium" panose="00000600000000000000" pitchFamily="2" charset="-78"/>
                <a:cs typeface="Tajawal Medium" panose="00000600000000000000" pitchFamily="2" charset="-78"/>
              </a:rPr>
              <a:t> </a:t>
            </a:r>
            <a:r>
              <a:rPr lang="en-US" sz="1500" b="1" dirty="0">
                <a:solidFill>
                  <a:srgbClr val="AE10C4"/>
                </a:solidFill>
                <a:latin typeface="Tajawal" panose="00000500000000000000" pitchFamily="2" charset="-78"/>
                <a:cs typeface="Tajawal" panose="00000500000000000000" pitchFamily="2" charset="-78"/>
              </a:rPr>
              <a:t>My </a:t>
            </a:r>
            <a:r>
              <a:rPr lang="en-US" sz="1500" b="1" dirty="0" err="1">
                <a:solidFill>
                  <a:srgbClr val="AE10C4"/>
                </a:solidFill>
                <a:latin typeface="Tajawal" panose="00000500000000000000" pitchFamily="2" charset="-78"/>
                <a:cs typeface="Tajawal" panose="00000500000000000000" pitchFamily="2" charset="-78"/>
              </a:rPr>
              <a:t>Fatoorah</a:t>
            </a:r>
            <a:r>
              <a:rPr lang="ar-EG" sz="1500" dirty="0">
                <a:solidFill>
                  <a:srgbClr val="245065"/>
                </a:solidFill>
                <a:latin typeface="Tajawal Medium" panose="00000600000000000000" pitchFamily="2" charset="-78"/>
                <a:cs typeface="Tajawal Medium" panose="00000600000000000000" pitchFamily="2" charset="-78"/>
              </a:rPr>
              <a:t>لتمكين أولياء الأمور من تسديد الرسوم والمشتريات بسهولة وأمان. </a:t>
            </a:r>
          </a:p>
          <a:p>
            <a:pPr marL="12700" marR="116205" algn="r" rtl="1">
              <a:lnSpc>
                <a:spcPct val="130600"/>
              </a:lnSpc>
              <a:spcBef>
                <a:spcPts val="95"/>
              </a:spcBef>
              <a:buClr>
                <a:srgbClr val="DE3217"/>
              </a:buClr>
              <a:buSzPct val="115000"/>
            </a:pPr>
            <a:endParaRPr lang="ar-EG" sz="1500" dirty="0">
              <a:solidFill>
                <a:srgbClr val="245065"/>
              </a:solidFill>
              <a:latin typeface="Tajawal Medium" panose="00000600000000000000" pitchFamily="2" charset="-78"/>
              <a:cs typeface="Tajawal Medium" panose="00000600000000000000" pitchFamily="2" charset="-78"/>
            </a:endParaRPr>
          </a:p>
          <a:p>
            <a:pPr marL="12700" marR="116205" algn="r" rtl="1">
              <a:lnSpc>
                <a:spcPct val="130600"/>
              </a:lnSpc>
              <a:spcBef>
                <a:spcPts val="95"/>
              </a:spcBef>
              <a:buClr>
                <a:srgbClr val="DE3217"/>
              </a:buClr>
              <a:buSzPct val="115000"/>
            </a:pPr>
            <a:r>
              <a:rPr lang="ar-EG" sz="1500" dirty="0">
                <a:solidFill>
                  <a:srgbClr val="245065"/>
                </a:solidFill>
                <a:latin typeface="Tajawal Medium" panose="00000600000000000000" pitchFamily="2" charset="-78"/>
                <a:cs typeface="Tajawal Medium" panose="00000600000000000000" pitchFamily="2" charset="-78"/>
              </a:rPr>
              <a:t>ومن خلال هذا التكامل يتم تحديث العمليات المالية بشكل فوري داخل النظام. ويساعد ذلك على تسهيل عملية التحصيل، وتقليل الاعتماد على النقد، وتحسين دقة البيانات المالية، بالإضافة إلى تعزيز تجربة المستخدم من خلال إتاحة الدفع في أي وقت ومن أي مكان.</a:t>
            </a:r>
          </a:p>
          <a:p>
            <a:pPr marL="12700" marR="116205" algn="r" rtl="1">
              <a:lnSpc>
                <a:spcPct val="130600"/>
              </a:lnSpc>
              <a:spcBef>
                <a:spcPts val="1000"/>
              </a:spcBef>
              <a:buClr>
                <a:srgbClr val="DE3217"/>
              </a:buClr>
              <a:buSzPct val="115000"/>
            </a:pPr>
            <a:endParaRPr lang="ar-EG" sz="1500" dirty="0">
              <a:solidFill>
                <a:srgbClr val="245065"/>
              </a:solidFill>
              <a:latin typeface="Tajawal Medium" panose="00000600000000000000" pitchFamily="2" charset="-78"/>
              <a:cs typeface="Tajawal Medium" panose="00000600000000000000" pitchFamily="2" charset="-78"/>
            </a:endParaRPr>
          </a:p>
        </p:txBody>
      </p:sp>
      <p:pic>
        <p:nvPicPr>
          <p:cNvPr id="7" name="Picture 6">
            <a:extLst>
              <a:ext uri="{FF2B5EF4-FFF2-40B4-BE49-F238E27FC236}">
                <a16:creationId xmlns:a16="http://schemas.microsoft.com/office/drawing/2014/main" id="{08A41056-5467-4A6C-A677-81075CE65D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84163" y="1584982"/>
            <a:ext cx="3626292" cy="3852293"/>
          </a:xfrm>
          <a:prstGeom prst="rect">
            <a:avLst/>
          </a:prstGeom>
        </p:spPr>
      </p:pic>
    </p:spTree>
    <p:extLst>
      <p:ext uri="{BB962C8B-B14F-4D97-AF65-F5344CB8AC3E}">
        <p14:creationId xmlns:p14="http://schemas.microsoft.com/office/powerpoint/2010/main" val="1659852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0AEF3A-40E6-3C68-436F-BBB386EF937D}"/>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0F307022-D145-3EC6-07A6-055912A456DE}"/>
              </a:ext>
            </a:extLst>
          </p:cNvPr>
          <p:cNvGrpSpPr>
            <a:grpSpLocks/>
          </p:cNvGrpSpPr>
          <p:nvPr/>
        </p:nvGrpSpPr>
        <p:grpSpPr>
          <a:xfrm flipH="1">
            <a:off x="1" y="1"/>
            <a:ext cx="12191999" cy="6861095"/>
            <a:chOff x="1" y="1"/>
            <a:chExt cx="12191999" cy="6861095"/>
          </a:xfrm>
          <a:solidFill>
            <a:srgbClr val="FCF5FD"/>
          </a:solidFill>
        </p:grpSpPr>
        <p:sp>
          <p:nvSpPr>
            <p:cNvPr id="16" name="Freeform: Shape 15">
              <a:extLst>
                <a:ext uri="{FF2B5EF4-FFF2-40B4-BE49-F238E27FC236}">
                  <a16:creationId xmlns:a16="http://schemas.microsoft.com/office/drawing/2014/main" id="{9D7F55C7-88D3-7941-89AB-12E503005607}"/>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7" name="Freeform: Shape 16">
              <a:extLst>
                <a:ext uri="{FF2B5EF4-FFF2-40B4-BE49-F238E27FC236}">
                  <a16:creationId xmlns:a16="http://schemas.microsoft.com/office/drawing/2014/main" id="{587C4111-23CC-5F06-4420-6B2600A98A92}"/>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8" name="Freeform: Shape 17">
              <a:extLst>
                <a:ext uri="{FF2B5EF4-FFF2-40B4-BE49-F238E27FC236}">
                  <a16:creationId xmlns:a16="http://schemas.microsoft.com/office/drawing/2014/main" id="{FCF09A2B-14BD-5C19-8CD7-5B5E8F0E1C75}"/>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9" name="Graphic 18">
              <a:extLst>
                <a:ext uri="{FF2B5EF4-FFF2-40B4-BE49-F238E27FC236}">
                  <a16:creationId xmlns:a16="http://schemas.microsoft.com/office/drawing/2014/main" id="{6C77C527-120B-D62B-0A47-8BCC43E181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pic>
        <p:nvPicPr>
          <p:cNvPr id="26" name="Graphic 25">
            <a:extLst>
              <a:ext uri="{FF2B5EF4-FFF2-40B4-BE49-F238E27FC236}">
                <a16:creationId xmlns:a16="http://schemas.microsoft.com/office/drawing/2014/main" id="{2566B81F-25F1-6263-DC0C-3C5ACD77C1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398" y="107381"/>
            <a:ext cx="11887180" cy="889685"/>
          </a:xfrm>
          <a:prstGeom prst="rect">
            <a:avLst/>
          </a:prstGeom>
        </p:spPr>
      </p:pic>
      <p:sp>
        <p:nvSpPr>
          <p:cNvPr id="2" name="object 109">
            <a:extLst>
              <a:ext uri="{FF2B5EF4-FFF2-40B4-BE49-F238E27FC236}">
                <a16:creationId xmlns:a16="http://schemas.microsoft.com/office/drawing/2014/main" id="{6D965CE8-1888-6099-EE05-F8ADE180EB21}"/>
              </a:ext>
            </a:extLst>
          </p:cNvPr>
          <p:cNvSpPr txBox="1"/>
          <p:nvPr/>
        </p:nvSpPr>
        <p:spPr>
          <a:xfrm>
            <a:off x="6412376" y="552223"/>
            <a:ext cx="5393898" cy="576440"/>
          </a:xfrm>
          <a:prstGeom prst="rect">
            <a:avLst/>
          </a:prstGeom>
          <a:noFill/>
        </p:spPr>
        <p:txBody>
          <a:bodyPr vert="horz" wrap="square" lIns="0" tIns="189865" rIns="0" bIns="0" rtlCol="0">
            <a:spAutoFit/>
          </a:bodyPr>
          <a:lstStyle/>
          <a:p>
            <a:pPr marL="91440" algn="r" rtl="1"/>
            <a:r>
              <a:rPr lang="ar-EG" sz="2500" dirty="0">
                <a:solidFill>
                  <a:srgbClr val="AE10C4"/>
                </a:solidFill>
                <a:latin typeface="Tajawal ExtraBold" panose="00000800000000000000" pitchFamily="2" charset="-78"/>
                <a:cs typeface="Tajawal ExtraBold" panose="00000800000000000000" pitchFamily="2" charset="-78"/>
              </a:rPr>
              <a:t>ميزات التكامل مع مايكروسوفت تيمز</a:t>
            </a:r>
            <a:endParaRPr lang="en-US" sz="2500" dirty="0">
              <a:solidFill>
                <a:srgbClr val="AE10C4"/>
              </a:solidFill>
              <a:latin typeface="Tajawal ExtraBold" panose="00000800000000000000" pitchFamily="2" charset="-78"/>
              <a:cs typeface="Tajawal ExtraBold" panose="00000800000000000000" pitchFamily="2" charset="-78"/>
            </a:endParaRPr>
          </a:p>
        </p:txBody>
      </p:sp>
      <p:sp>
        <p:nvSpPr>
          <p:cNvPr id="3" name="TextBox 2">
            <a:extLst>
              <a:ext uri="{FF2B5EF4-FFF2-40B4-BE49-F238E27FC236}">
                <a16:creationId xmlns:a16="http://schemas.microsoft.com/office/drawing/2014/main" id="{DC95DE04-CF92-0B73-13F5-116FAFC772A4}"/>
              </a:ext>
            </a:extLst>
          </p:cNvPr>
          <p:cNvSpPr txBox="1"/>
          <p:nvPr/>
        </p:nvSpPr>
        <p:spPr>
          <a:xfrm>
            <a:off x="6921661" y="1358653"/>
            <a:ext cx="4884612" cy="4463273"/>
          </a:xfrm>
          <a:prstGeom prst="rect">
            <a:avLst/>
          </a:prstGeom>
          <a:noFill/>
        </p:spPr>
        <p:txBody>
          <a:bodyPr wrap="square">
            <a:spAutoFit/>
          </a:bodyPr>
          <a:lstStyle/>
          <a:p>
            <a:pPr marL="12700" marR="116205" algn="just" rtl="1">
              <a:lnSpc>
                <a:spcPct val="130600"/>
              </a:lnSpc>
              <a:spcBef>
                <a:spcPts val="95"/>
              </a:spcBef>
              <a:buClr>
                <a:srgbClr val="DE3217"/>
              </a:buClr>
              <a:buSzPct val="115000"/>
            </a:pPr>
            <a:r>
              <a:rPr lang="ar-KW" sz="1400" dirty="0">
                <a:solidFill>
                  <a:srgbClr val="245065"/>
                </a:solidFill>
                <a:latin typeface="Tajawal ExtraBold" panose="00000800000000000000" pitchFamily="2" charset="-78"/>
                <a:cs typeface="Tajawal ExtraBold" panose="00000800000000000000" pitchFamily="2" charset="-78"/>
              </a:rPr>
              <a:t>قابل </a:t>
            </a:r>
            <a:r>
              <a:rPr lang="ar-SA" sz="1400" dirty="0">
                <a:solidFill>
                  <a:srgbClr val="245065"/>
                </a:solidFill>
                <a:latin typeface="Tajawal ExtraBold" panose="00000800000000000000" pitchFamily="2" charset="-78"/>
                <a:cs typeface="Tajawal ExtraBold" panose="00000800000000000000" pitchFamily="2" charset="-78"/>
              </a:rPr>
              <a:t>بأي شخص، في أي مكان</a:t>
            </a:r>
          </a:p>
          <a:p>
            <a:pPr marL="12700" marR="116205" algn="just" rtl="1">
              <a:lnSpc>
                <a:spcPct val="130600"/>
              </a:lnSpc>
              <a:spcBef>
                <a:spcPts val="95"/>
              </a:spcBef>
              <a:buClr>
                <a:srgbClr val="DE3217"/>
              </a:buClr>
              <a:buSzPct val="115000"/>
            </a:pPr>
            <a:r>
              <a:rPr lang="ar-SA" sz="1400" dirty="0">
                <a:solidFill>
                  <a:srgbClr val="245065"/>
                </a:solidFill>
                <a:latin typeface="Tajawal Medium" panose="00000600000000000000" pitchFamily="2" charset="-78"/>
                <a:cs typeface="Tajawal Medium" panose="00000600000000000000" pitchFamily="2" charset="-78"/>
              </a:rPr>
              <a:t>يمكنك استضافة اجتماعات عبر الإنترنت لشخصين أو لمجموعة تصل إلى 10,000 شخص، مع تجربة موحّدة ومتسقة عبر جميع المنصات.</a:t>
            </a:r>
          </a:p>
          <a:p>
            <a:pPr marL="12700" marR="116205" algn="just" rtl="1">
              <a:lnSpc>
                <a:spcPct val="130600"/>
              </a:lnSpc>
              <a:spcBef>
                <a:spcPts val="1000"/>
              </a:spcBef>
              <a:buClr>
                <a:srgbClr val="DE3217"/>
              </a:buClr>
              <a:buSzPct val="115000"/>
            </a:pPr>
            <a:r>
              <a:rPr lang="ar-SA" sz="1400" dirty="0">
                <a:solidFill>
                  <a:srgbClr val="245065"/>
                </a:solidFill>
                <a:latin typeface="Tajawal ExtraBold" panose="00000800000000000000" pitchFamily="2" charset="-78"/>
                <a:cs typeface="Tajawal ExtraBold" panose="00000800000000000000" pitchFamily="2" charset="-78"/>
              </a:rPr>
              <a:t>استخدم التحليل الذكي</a:t>
            </a:r>
          </a:p>
          <a:p>
            <a:pPr marL="12700" marR="116205" algn="just" rtl="1">
              <a:lnSpc>
                <a:spcPct val="130600"/>
              </a:lnSpc>
              <a:spcBef>
                <a:spcPts val="95"/>
              </a:spcBef>
              <a:buClr>
                <a:srgbClr val="DE3217"/>
              </a:buClr>
              <a:buSzPct val="115000"/>
            </a:pPr>
            <a:r>
              <a:rPr lang="ar-SA" sz="1400" dirty="0">
                <a:solidFill>
                  <a:srgbClr val="245065"/>
                </a:solidFill>
                <a:latin typeface="Tajawal Medium" panose="00000600000000000000" pitchFamily="2" charset="-78"/>
                <a:cs typeface="Tajawal Medium" panose="00000600000000000000" pitchFamily="2" charset="-78"/>
              </a:rPr>
              <a:t>اجعل الاجتماعات عبر الإنترنت أكثر فاعلية من خلال مشاركة السياق والمحتوى، والاستفادة من الذكاء الاصطناعي للمساعدة.</a:t>
            </a:r>
          </a:p>
          <a:p>
            <a:pPr marL="12700" marR="116205" algn="just" rtl="1">
              <a:lnSpc>
                <a:spcPct val="130600"/>
              </a:lnSpc>
              <a:spcBef>
                <a:spcPts val="1000"/>
              </a:spcBef>
              <a:buClr>
                <a:srgbClr val="DE3217"/>
              </a:buClr>
              <a:buSzPct val="115000"/>
            </a:pPr>
            <a:r>
              <a:rPr lang="ar-SA" sz="1400" dirty="0">
                <a:solidFill>
                  <a:srgbClr val="245065"/>
                </a:solidFill>
                <a:latin typeface="Tajawal ExtraBold" panose="00000800000000000000" pitchFamily="2" charset="-78"/>
                <a:cs typeface="Tajawal ExtraBold" panose="00000800000000000000" pitchFamily="2" charset="-78"/>
              </a:rPr>
              <a:t>اجتماعات بثقة</a:t>
            </a:r>
          </a:p>
          <a:p>
            <a:pPr marL="12700" marR="116205" algn="just" rtl="1">
              <a:lnSpc>
                <a:spcPct val="130600"/>
              </a:lnSpc>
              <a:spcBef>
                <a:spcPts val="95"/>
              </a:spcBef>
              <a:buClr>
                <a:srgbClr val="DE3217"/>
              </a:buClr>
              <a:buSzPct val="115000"/>
            </a:pPr>
            <a:r>
              <a:rPr lang="ar-SA" sz="1400" dirty="0">
                <a:solidFill>
                  <a:srgbClr val="245065"/>
                </a:solidFill>
                <a:latin typeface="Tajawal Medium" panose="00000600000000000000" pitchFamily="2" charset="-78"/>
                <a:cs typeface="Tajawal Medium" panose="00000600000000000000" pitchFamily="2" charset="-78"/>
              </a:rPr>
              <a:t>احصل على تجربة اجتماع آمنة عبر الإنترنت مع صوت وفيديو عالي الجودة ومشاركة شاشة موثوقة.</a:t>
            </a:r>
          </a:p>
          <a:p>
            <a:pPr marL="12700" marR="116205" algn="just" rtl="1">
              <a:lnSpc>
                <a:spcPct val="130600"/>
              </a:lnSpc>
              <a:spcBef>
                <a:spcPts val="1000"/>
              </a:spcBef>
              <a:buClr>
                <a:srgbClr val="DE3217"/>
              </a:buClr>
              <a:buSzPct val="115000"/>
            </a:pPr>
            <a:r>
              <a:rPr lang="ar-SA" sz="1400" dirty="0">
                <a:solidFill>
                  <a:srgbClr val="245065"/>
                </a:solidFill>
                <a:latin typeface="Tajawal ExtraBold" panose="00000800000000000000" pitchFamily="2" charset="-78"/>
                <a:cs typeface="Tajawal ExtraBold" panose="00000800000000000000" pitchFamily="2" charset="-78"/>
              </a:rPr>
              <a:t>مشاركة المحتوى بسهولة</a:t>
            </a:r>
          </a:p>
          <a:p>
            <a:pPr marL="12700" marR="116205" algn="just" rtl="1">
              <a:lnSpc>
                <a:spcPct val="130600"/>
              </a:lnSpc>
              <a:spcBef>
                <a:spcPts val="95"/>
              </a:spcBef>
              <a:buClr>
                <a:srgbClr val="DE3217"/>
              </a:buClr>
              <a:buSzPct val="115000"/>
            </a:pPr>
            <a:r>
              <a:rPr lang="ar-SA" sz="1400" dirty="0">
                <a:solidFill>
                  <a:srgbClr val="245065"/>
                </a:solidFill>
                <a:latin typeface="Tajawal Medium" panose="00000600000000000000" pitchFamily="2" charset="-78"/>
                <a:cs typeface="Tajawal Medium" panose="00000600000000000000" pitchFamily="2" charset="-78"/>
              </a:rPr>
              <a:t>يمكنك مشاركة المحتوى والتعاون مع الآخرين بسهولة أثناء الاجتماع، من خلال التكامل السلس مع </a:t>
            </a:r>
            <a:r>
              <a:rPr lang="en-US" sz="1400" dirty="0">
                <a:solidFill>
                  <a:srgbClr val="245065"/>
                </a:solidFill>
                <a:latin typeface="Tajawal Medium" panose="00000600000000000000" pitchFamily="2" charset="-78"/>
                <a:cs typeface="Tajawal Medium" panose="00000600000000000000" pitchFamily="2" charset="-78"/>
              </a:rPr>
              <a:t>Microsoft 365</a:t>
            </a:r>
            <a:endParaRPr lang="ar-SA" sz="1400" dirty="0">
              <a:solidFill>
                <a:srgbClr val="245065"/>
              </a:solidFill>
              <a:latin typeface="Tajawal Medium" panose="00000600000000000000" pitchFamily="2" charset="-78"/>
              <a:cs typeface="Tajawal Medium" panose="00000600000000000000" pitchFamily="2" charset="-78"/>
            </a:endParaRPr>
          </a:p>
        </p:txBody>
      </p:sp>
      <p:sp>
        <p:nvSpPr>
          <p:cNvPr id="5" name="TextBox 4">
            <a:extLst>
              <a:ext uri="{FF2B5EF4-FFF2-40B4-BE49-F238E27FC236}">
                <a16:creationId xmlns:a16="http://schemas.microsoft.com/office/drawing/2014/main" id="{7C1E98C4-68F8-E9B7-7946-343BADC71D61}"/>
              </a:ext>
            </a:extLst>
          </p:cNvPr>
          <p:cNvSpPr txBox="1"/>
          <p:nvPr/>
        </p:nvSpPr>
        <p:spPr>
          <a:xfrm>
            <a:off x="1211376" y="1358653"/>
            <a:ext cx="4884612" cy="2769861"/>
          </a:xfrm>
          <a:prstGeom prst="rect">
            <a:avLst/>
          </a:prstGeom>
          <a:noFill/>
        </p:spPr>
        <p:txBody>
          <a:bodyPr wrap="square">
            <a:spAutoFit/>
          </a:bodyPr>
          <a:lstStyle/>
          <a:p>
            <a:pPr marL="12700" marR="116205" algn="just" rtl="1">
              <a:lnSpc>
                <a:spcPct val="130600"/>
              </a:lnSpc>
              <a:spcBef>
                <a:spcPts val="95"/>
              </a:spcBef>
              <a:buClr>
                <a:srgbClr val="DE3217"/>
              </a:buClr>
              <a:buSzPct val="115000"/>
            </a:pPr>
            <a:r>
              <a:rPr lang="ar-SA" sz="1400" dirty="0">
                <a:solidFill>
                  <a:srgbClr val="245065"/>
                </a:solidFill>
                <a:latin typeface="Tajawal ExtraBold" panose="00000800000000000000" pitchFamily="2" charset="-78"/>
                <a:cs typeface="Tajawal ExtraBold" panose="00000800000000000000" pitchFamily="2" charset="-78"/>
              </a:rPr>
              <a:t>تشغيل الفيديو لخصوصية أكبر</a:t>
            </a:r>
          </a:p>
          <a:p>
            <a:pPr marL="12700" marR="116205" algn="just" rtl="1">
              <a:lnSpc>
                <a:spcPct val="130600"/>
              </a:lnSpc>
              <a:spcBef>
                <a:spcPts val="95"/>
              </a:spcBef>
              <a:buClr>
                <a:srgbClr val="DE3217"/>
              </a:buClr>
              <a:buSzPct val="115000"/>
            </a:pPr>
            <a:r>
              <a:rPr lang="ar-SA" sz="1400" dirty="0">
                <a:solidFill>
                  <a:srgbClr val="245065"/>
                </a:solidFill>
                <a:latin typeface="Tajawal Medium" panose="00000600000000000000" pitchFamily="2" charset="-78"/>
                <a:cs typeface="Tajawal Medium" panose="00000600000000000000" pitchFamily="2" charset="-78"/>
              </a:rPr>
              <a:t>يمكنك معاينة الفيديو والصوت قبل الانضمام إلى الاجتماع. قم بتشغيل الفيديو لتعزيز التفاعل مع الحضور عن بُعد. استخدم تقنية تمويه الخلفية الذكية للمساعدة في التركيز وتقليل عوامل التشتيت.</a:t>
            </a:r>
          </a:p>
          <a:p>
            <a:pPr marL="12700" marR="116205" algn="just" rtl="1">
              <a:lnSpc>
                <a:spcPct val="130600"/>
              </a:lnSpc>
              <a:spcBef>
                <a:spcPts val="1000"/>
              </a:spcBef>
              <a:buClr>
                <a:srgbClr val="DE3217"/>
              </a:buClr>
              <a:buSzPct val="115000"/>
            </a:pPr>
            <a:r>
              <a:rPr lang="ar-SA" sz="1400" dirty="0">
                <a:solidFill>
                  <a:srgbClr val="245065"/>
                </a:solidFill>
                <a:latin typeface="Tajawal ExtraBold" panose="00000800000000000000" pitchFamily="2" charset="-78"/>
                <a:cs typeface="Tajawal ExtraBold" panose="00000800000000000000" pitchFamily="2" charset="-78"/>
              </a:rPr>
              <a:t>إنشاء تسجيل للاجتماع</a:t>
            </a:r>
          </a:p>
          <a:p>
            <a:pPr marL="12700" marR="116205" algn="just" rtl="1">
              <a:lnSpc>
                <a:spcPct val="130600"/>
              </a:lnSpc>
              <a:spcBef>
                <a:spcPts val="95"/>
              </a:spcBef>
              <a:buClr>
                <a:srgbClr val="DE3217"/>
              </a:buClr>
              <a:buSzPct val="115000"/>
            </a:pPr>
            <a:r>
              <a:rPr lang="ar-SA" sz="1400" dirty="0">
                <a:solidFill>
                  <a:srgbClr val="245065"/>
                </a:solidFill>
                <a:latin typeface="Tajawal Medium" panose="00000600000000000000" pitchFamily="2" charset="-78"/>
                <a:cs typeface="Tajawal Medium" panose="00000600000000000000" pitchFamily="2" charset="-78"/>
              </a:rPr>
              <a:t>يمكنك تسجيل الصوت والفيديو ومشاركة الشاشة أثناء اجتماعات </a:t>
            </a:r>
            <a:r>
              <a:rPr lang="en-US" sz="1400" dirty="0">
                <a:solidFill>
                  <a:srgbClr val="245065"/>
                </a:solidFill>
                <a:latin typeface="Tajawal Medium" panose="00000600000000000000" pitchFamily="2" charset="-78"/>
                <a:cs typeface="Tajawal Medium" panose="00000600000000000000" pitchFamily="2" charset="-78"/>
              </a:rPr>
              <a:t>Teams. </a:t>
            </a:r>
            <a:r>
              <a:rPr lang="ar-SA" sz="1400" dirty="0">
                <a:solidFill>
                  <a:srgbClr val="245065"/>
                </a:solidFill>
                <a:latin typeface="Tajawal Medium" panose="00000600000000000000" pitchFamily="2" charset="-78"/>
                <a:cs typeface="Tajawal Medium" panose="00000600000000000000" pitchFamily="2" charset="-78"/>
              </a:rPr>
              <a:t>ميزة النسخ التلقائي تتيح لك مراجعة الاجتماعات والبحث في النص عن النقاط المهمة في النقاش.</a:t>
            </a:r>
          </a:p>
        </p:txBody>
      </p:sp>
      <p:grpSp>
        <p:nvGrpSpPr>
          <p:cNvPr id="4" name="Group 3">
            <a:extLst>
              <a:ext uri="{FF2B5EF4-FFF2-40B4-BE49-F238E27FC236}">
                <a16:creationId xmlns:a16="http://schemas.microsoft.com/office/drawing/2014/main" id="{7E5D0AA3-5FC7-4EB5-D45C-335BB32C5668}"/>
              </a:ext>
            </a:extLst>
          </p:cNvPr>
          <p:cNvGrpSpPr/>
          <p:nvPr/>
        </p:nvGrpSpPr>
        <p:grpSpPr>
          <a:xfrm flipH="1">
            <a:off x="1535537" y="6475780"/>
            <a:ext cx="9137333" cy="91440"/>
            <a:chOff x="1373087" y="6475780"/>
            <a:chExt cx="9137333" cy="91440"/>
          </a:xfrm>
        </p:grpSpPr>
        <p:sp>
          <p:nvSpPr>
            <p:cNvPr id="6" name="Graphic 2">
              <a:extLst>
                <a:ext uri="{FF2B5EF4-FFF2-40B4-BE49-F238E27FC236}">
                  <a16:creationId xmlns:a16="http://schemas.microsoft.com/office/drawing/2014/main" id="{304C339C-7241-8587-2B75-1150D7C7108C}"/>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7" name="Oval 6">
              <a:extLst>
                <a:ext uri="{FF2B5EF4-FFF2-40B4-BE49-F238E27FC236}">
                  <a16:creationId xmlns:a16="http://schemas.microsoft.com/office/drawing/2014/main" id="{03D2CDB6-78BC-7268-D09E-0A1945A4384D}"/>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1578DCB-BD15-EA97-11D3-D921F18E5F71}"/>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Graphic 9">
            <a:extLst>
              <a:ext uri="{FF2B5EF4-FFF2-40B4-BE49-F238E27FC236}">
                <a16:creationId xmlns:a16="http://schemas.microsoft.com/office/drawing/2014/main" id="{25ECAD2A-98AD-0DDF-4075-0BCA2122DE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08369" y="6018580"/>
            <a:ext cx="676142" cy="548640"/>
          </a:xfrm>
          <a:prstGeom prst="rect">
            <a:avLst/>
          </a:prstGeom>
        </p:spPr>
      </p:pic>
    </p:spTree>
    <p:extLst>
      <p:ext uri="{BB962C8B-B14F-4D97-AF65-F5344CB8AC3E}">
        <p14:creationId xmlns:p14="http://schemas.microsoft.com/office/powerpoint/2010/main" val="2867902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D441AA-C14B-BB42-43E0-7868FFE7B43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7DCF70D-2CCA-B38F-2AC8-69FFAECCEFF3}"/>
              </a:ext>
            </a:extLst>
          </p:cNvPr>
          <p:cNvGrpSpPr>
            <a:grpSpLocks/>
          </p:cNvGrpSpPr>
          <p:nvPr/>
        </p:nvGrpSpPr>
        <p:grpSpPr>
          <a:xfrm flipH="1">
            <a:off x="1" y="1"/>
            <a:ext cx="12191999" cy="6861095"/>
            <a:chOff x="1" y="1"/>
            <a:chExt cx="12191999" cy="6861095"/>
          </a:xfrm>
          <a:solidFill>
            <a:srgbClr val="FCF5FD"/>
          </a:solidFill>
        </p:grpSpPr>
        <p:sp>
          <p:nvSpPr>
            <p:cNvPr id="11" name="Freeform: Shape 10">
              <a:extLst>
                <a:ext uri="{FF2B5EF4-FFF2-40B4-BE49-F238E27FC236}">
                  <a16:creationId xmlns:a16="http://schemas.microsoft.com/office/drawing/2014/main" id="{3A41F0DC-7FBC-2B7C-C6A2-A43C33F4E807}"/>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2" name="Freeform: Shape 11">
              <a:extLst>
                <a:ext uri="{FF2B5EF4-FFF2-40B4-BE49-F238E27FC236}">
                  <a16:creationId xmlns:a16="http://schemas.microsoft.com/office/drawing/2014/main" id="{FF5220AC-879E-5CE9-8790-1BF54D47D03E}"/>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9" name="Freeform: Shape 18">
              <a:extLst>
                <a:ext uri="{FF2B5EF4-FFF2-40B4-BE49-F238E27FC236}">
                  <a16:creationId xmlns:a16="http://schemas.microsoft.com/office/drawing/2014/main" id="{E2A0AFF5-F487-6708-2F68-855464515440}"/>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20" name="Graphic 19">
              <a:extLst>
                <a:ext uri="{FF2B5EF4-FFF2-40B4-BE49-F238E27FC236}">
                  <a16:creationId xmlns:a16="http://schemas.microsoft.com/office/drawing/2014/main" id="{61B6347D-F995-562A-7A27-324F6A18BF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D530EEDD-45D3-B51C-98A1-FB425A65D30F}"/>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B57897E4-3E43-5F03-DDC4-E3D4FFD73EB5}"/>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E64896F6-107E-3A7F-99D5-971D5BF27FEC}"/>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6C19896-85EB-A1BB-A718-B05CE5B30036}"/>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6229373C-638E-CBCD-A77E-4069E99408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3C0D8EE4-E058-4209-740A-715CDF8513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4" name="object 109">
            <a:extLst>
              <a:ext uri="{FF2B5EF4-FFF2-40B4-BE49-F238E27FC236}">
                <a16:creationId xmlns:a16="http://schemas.microsoft.com/office/drawing/2014/main" id="{0AC75E50-2030-0E1B-01F7-555867AA5F6A}"/>
              </a:ext>
            </a:extLst>
          </p:cNvPr>
          <p:cNvSpPr txBox="1"/>
          <p:nvPr/>
        </p:nvSpPr>
        <p:spPr>
          <a:xfrm>
            <a:off x="7963382" y="1898439"/>
            <a:ext cx="3948146" cy="576440"/>
          </a:xfrm>
          <a:prstGeom prst="rect">
            <a:avLst/>
          </a:prstGeom>
          <a:noFill/>
        </p:spPr>
        <p:txBody>
          <a:bodyPr vert="horz" wrap="square" lIns="0" tIns="189865" rIns="0" bIns="0" rtlCol="0">
            <a:spAutoFit/>
          </a:bodyPr>
          <a:lstStyle/>
          <a:p>
            <a:pPr marL="182880" algn="r" rtl="1"/>
            <a:r>
              <a:rPr lang="ar-EG" sz="2500" dirty="0">
                <a:solidFill>
                  <a:srgbClr val="AE10C4"/>
                </a:solidFill>
                <a:latin typeface="Tajawal ExtraBold" panose="00000800000000000000" pitchFamily="2" charset="-78"/>
                <a:cs typeface="Tajawal ExtraBold" panose="00000800000000000000" pitchFamily="2" charset="-78"/>
              </a:rPr>
              <a:t>سعات التخزين</a:t>
            </a:r>
            <a:endParaRPr lang="en-US" sz="2500" dirty="0">
              <a:solidFill>
                <a:srgbClr val="AE10C4"/>
              </a:solidFill>
              <a:latin typeface="Tajawal ExtraBold" panose="00000800000000000000" pitchFamily="2" charset="-78"/>
              <a:cs typeface="Tajawal ExtraBold" panose="00000800000000000000" pitchFamily="2" charset="-78"/>
            </a:endParaRPr>
          </a:p>
        </p:txBody>
      </p:sp>
      <p:sp>
        <p:nvSpPr>
          <p:cNvPr id="6" name="TextBox 5">
            <a:extLst>
              <a:ext uri="{FF2B5EF4-FFF2-40B4-BE49-F238E27FC236}">
                <a16:creationId xmlns:a16="http://schemas.microsoft.com/office/drawing/2014/main" id="{81233ED2-FC22-2E9B-BFB7-F7BC65099380}"/>
              </a:ext>
            </a:extLst>
          </p:cNvPr>
          <p:cNvSpPr txBox="1"/>
          <p:nvPr/>
        </p:nvSpPr>
        <p:spPr>
          <a:xfrm>
            <a:off x="6990080" y="2632871"/>
            <a:ext cx="4820969" cy="1753109"/>
          </a:xfrm>
          <a:prstGeom prst="rect">
            <a:avLst/>
          </a:prstGeom>
          <a:noFill/>
        </p:spPr>
        <p:txBody>
          <a:bodyPr wrap="square">
            <a:spAutoFit/>
          </a:bodyPr>
          <a:lstStyle/>
          <a:p>
            <a:pPr marL="12700" marR="116205" algn="r" rtl="1">
              <a:lnSpc>
                <a:spcPct val="130600"/>
              </a:lnSpc>
              <a:spcBef>
                <a:spcPts val="95"/>
              </a:spcBef>
              <a:buClr>
                <a:srgbClr val="DE3217"/>
              </a:buClr>
              <a:buSzPct val="115000"/>
            </a:pPr>
            <a:r>
              <a:rPr lang="ar-SA" sz="1500" dirty="0">
                <a:solidFill>
                  <a:srgbClr val="245065"/>
                </a:solidFill>
                <a:latin typeface="Tajawal Medium" panose="00000600000000000000" pitchFamily="2" charset="-78"/>
                <a:cs typeface="Tajawal Medium" panose="00000600000000000000" pitchFamily="2" charset="-78"/>
              </a:rPr>
              <a:t>سوف تقوم الشركة بتوفير سعة تخزين 2 تيرا بايت "2</a:t>
            </a:r>
            <a:r>
              <a:rPr lang="en-US" sz="1500" dirty="0">
                <a:solidFill>
                  <a:srgbClr val="245065"/>
                </a:solidFill>
                <a:latin typeface="Tajawal Medium" panose="00000600000000000000" pitchFamily="2" charset="-78"/>
                <a:cs typeface="Tajawal Medium" panose="00000600000000000000" pitchFamily="2" charset="-78"/>
              </a:rPr>
              <a:t>TB" </a:t>
            </a:r>
            <a:r>
              <a:rPr lang="ar-SA" sz="1500" dirty="0">
                <a:solidFill>
                  <a:srgbClr val="245065"/>
                </a:solidFill>
                <a:latin typeface="Tajawal Medium" panose="00000600000000000000" pitchFamily="2" charset="-78"/>
                <a:cs typeface="Tajawal Medium" panose="00000600000000000000" pitchFamily="2" charset="-78"/>
              </a:rPr>
              <a:t>م. </a:t>
            </a:r>
          </a:p>
          <a:p>
            <a:pPr marL="12700" marR="116205" algn="r" rtl="1">
              <a:lnSpc>
                <a:spcPct val="130600"/>
              </a:lnSpc>
              <a:spcBef>
                <a:spcPts val="95"/>
              </a:spcBef>
              <a:buClr>
                <a:srgbClr val="DE3217"/>
              </a:buClr>
              <a:buSzPct val="115000"/>
            </a:pPr>
            <a:r>
              <a:rPr lang="ar-SA" sz="1500" dirty="0">
                <a:solidFill>
                  <a:srgbClr val="245065"/>
                </a:solidFill>
                <a:latin typeface="Tajawal Medium" panose="00000600000000000000" pitchFamily="2" charset="-78"/>
                <a:cs typeface="Tajawal Medium" panose="00000600000000000000" pitchFamily="2" charset="-78"/>
              </a:rPr>
              <a:t>مع النظام لاستيعاب أكبر قدر من الملفات الدراسية المرفوعة الخاصة بالحضانة </a:t>
            </a:r>
          </a:p>
          <a:p>
            <a:pPr marL="12700" marR="116205" algn="r" rtl="1">
              <a:lnSpc>
                <a:spcPct val="130600"/>
              </a:lnSpc>
              <a:spcBef>
                <a:spcPts val="1200"/>
              </a:spcBef>
              <a:buClr>
                <a:srgbClr val="DE3217"/>
              </a:buClr>
              <a:buSzPct val="115000"/>
            </a:pPr>
            <a:r>
              <a:rPr lang="ar-SA" sz="1500" dirty="0">
                <a:solidFill>
                  <a:srgbClr val="245065"/>
                </a:solidFill>
                <a:latin typeface="Tajawal Medium" panose="00000600000000000000" pitchFamily="2" charset="-78"/>
                <a:cs typeface="Tajawal Medium" panose="00000600000000000000" pitchFamily="2" charset="-78"/>
              </a:rPr>
              <a:t>تتحمل الحضانة تكلفة السعة التخزينية في حال الرغبة بزيادتـه</a:t>
            </a:r>
            <a:r>
              <a:rPr lang="en-US" sz="1500" dirty="0">
                <a:solidFill>
                  <a:srgbClr val="245065"/>
                </a:solidFill>
                <a:latin typeface="Tajawal Medium" panose="00000600000000000000" pitchFamily="2" charset="-78"/>
                <a:cs typeface="Tajawal Medium" panose="00000600000000000000" pitchFamily="2" charset="-78"/>
              </a:rPr>
              <a:t> </a:t>
            </a:r>
            <a:r>
              <a:rPr lang="ar-SA" sz="1500" dirty="0">
                <a:solidFill>
                  <a:srgbClr val="245065"/>
                </a:solidFill>
                <a:latin typeface="Tajawal Medium" panose="00000600000000000000" pitchFamily="2" charset="-78"/>
                <a:cs typeface="Tajawal Medium" panose="00000600000000000000" pitchFamily="2" charset="-78"/>
              </a:rPr>
              <a:t>عن السعة المتوفرة.</a:t>
            </a:r>
          </a:p>
        </p:txBody>
      </p:sp>
      <p:pic>
        <p:nvPicPr>
          <p:cNvPr id="7" name="Graphic 6">
            <a:extLst>
              <a:ext uri="{FF2B5EF4-FFF2-40B4-BE49-F238E27FC236}">
                <a16:creationId xmlns:a16="http://schemas.microsoft.com/office/drawing/2014/main" id="{7592B40E-0802-3C7B-39B1-ABC6E7DF19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31135" y="1377417"/>
            <a:ext cx="3734553" cy="4114800"/>
          </a:xfrm>
          <a:prstGeom prst="rect">
            <a:avLst/>
          </a:prstGeom>
        </p:spPr>
      </p:pic>
      <p:pic>
        <p:nvPicPr>
          <p:cNvPr id="18" name="Graphic 17">
            <a:extLst>
              <a:ext uri="{FF2B5EF4-FFF2-40B4-BE49-F238E27FC236}">
                <a16:creationId xmlns:a16="http://schemas.microsoft.com/office/drawing/2014/main" id="{96010228-ADE2-E8D4-C0CA-81C77DA19AD7}"/>
              </a:ext>
            </a:extLst>
          </p:cNvPr>
          <p:cNvPicPr preferRelativeResize="0">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10303535" y="4642092"/>
            <a:ext cx="1394497" cy="72630"/>
          </a:xfrm>
          <a:prstGeom prst="rect">
            <a:avLst/>
          </a:prstGeom>
        </p:spPr>
      </p:pic>
    </p:spTree>
    <p:extLst>
      <p:ext uri="{BB962C8B-B14F-4D97-AF65-F5344CB8AC3E}">
        <p14:creationId xmlns:p14="http://schemas.microsoft.com/office/powerpoint/2010/main" val="1827727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D67B5-E2A8-ABAB-BF85-2483B1900B9D}"/>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EE1C3308-1D4C-5B33-14EA-3C9404558CC0}"/>
              </a:ext>
            </a:extLst>
          </p:cNvPr>
          <p:cNvGrpSpPr>
            <a:grpSpLocks/>
          </p:cNvGrpSpPr>
          <p:nvPr/>
        </p:nvGrpSpPr>
        <p:grpSpPr>
          <a:xfrm flipH="1">
            <a:off x="1" y="1"/>
            <a:ext cx="12191999" cy="6861095"/>
            <a:chOff x="1" y="1"/>
            <a:chExt cx="12191999" cy="6861095"/>
          </a:xfrm>
          <a:solidFill>
            <a:srgbClr val="FCF5FD"/>
          </a:solidFill>
        </p:grpSpPr>
        <p:sp>
          <p:nvSpPr>
            <p:cNvPr id="10" name="Freeform: Shape 9">
              <a:extLst>
                <a:ext uri="{FF2B5EF4-FFF2-40B4-BE49-F238E27FC236}">
                  <a16:creationId xmlns:a16="http://schemas.microsoft.com/office/drawing/2014/main" id="{FCC35071-AE1F-A8F8-5EA4-AEFC7C186365}"/>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2" name="Freeform: Shape 11">
              <a:extLst>
                <a:ext uri="{FF2B5EF4-FFF2-40B4-BE49-F238E27FC236}">
                  <a16:creationId xmlns:a16="http://schemas.microsoft.com/office/drawing/2014/main" id="{FB758C9A-7ECA-AFAC-DA36-50C4FEC7FD68}"/>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8" name="Freeform: Shape 17">
              <a:extLst>
                <a:ext uri="{FF2B5EF4-FFF2-40B4-BE49-F238E27FC236}">
                  <a16:creationId xmlns:a16="http://schemas.microsoft.com/office/drawing/2014/main" id="{D12ED19F-6410-F286-FD0B-3D94D804CE86}"/>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9" name="Graphic 18">
              <a:extLst>
                <a:ext uri="{FF2B5EF4-FFF2-40B4-BE49-F238E27FC236}">
                  <a16:creationId xmlns:a16="http://schemas.microsoft.com/office/drawing/2014/main" id="{6A684B2B-184A-33BE-8A4E-2F6347F3E3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5E93A939-D5CA-3EE7-3248-E09FFCEB0DB4}"/>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1C192B92-DB13-44F0-BBEC-6FA3148C2CFD}"/>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FEE6FE43-0C0A-549B-231D-A2538211C0EC}"/>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F00D6FE-ECD6-5E76-26F6-FFC1C7B5C605}"/>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0DA3EBE7-84AD-4E39-3F96-3CA242D45D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D85AEDDB-84EA-1E38-83EE-314878D171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2" name="object 109">
            <a:extLst>
              <a:ext uri="{FF2B5EF4-FFF2-40B4-BE49-F238E27FC236}">
                <a16:creationId xmlns:a16="http://schemas.microsoft.com/office/drawing/2014/main" id="{161A9164-054D-2C65-F0A7-6C2BBEEE39E6}"/>
              </a:ext>
            </a:extLst>
          </p:cNvPr>
          <p:cNvSpPr txBox="1"/>
          <p:nvPr/>
        </p:nvSpPr>
        <p:spPr>
          <a:xfrm>
            <a:off x="6417882" y="1852273"/>
            <a:ext cx="5495130" cy="576440"/>
          </a:xfrm>
          <a:prstGeom prst="rect">
            <a:avLst/>
          </a:prstGeom>
          <a:noFill/>
        </p:spPr>
        <p:txBody>
          <a:bodyPr vert="horz" wrap="square" lIns="0" tIns="189865" rIns="0" bIns="0" rtlCol="0">
            <a:spAutoFit/>
          </a:bodyPr>
          <a:lstStyle/>
          <a:p>
            <a:pPr marL="182880" algn="r" rtl="1"/>
            <a:r>
              <a:rPr lang="ar-EG" sz="2500" dirty="0">
                <a:solidFill>
                  <a:srgbClr val="AE10C4"/>
                </a:solidFill>
                <a:latin typeface="Tajawal ExtraBold" panose="00000800000000000000" pitchFamily="2" charset="-78"/>
                <a:cs typeface="Tajawal ExtraBold" panose="00000800000000000000" pitchFamily="2" charset="-78"/>
              </a:rPr>
              <a:t>أنظمة الحماية</a:t>
            </a:r>
            <a:endParaRPr lang="en-US" sz="2500" dirty="0">
              <a:solidFill>
                <a:srgbClr val="AE10C4"/>
              </a:solidFill>
              <a:latin typeface="Tajawal ExtraBold" panose="00000800000000000000" pitchFamily="2" charset="-78"/>
              <a:cs typeface="Tajawal ExtraBold" panose="00000800000000000000" pitchFamily="2" charset="-78"/>
            </a:endParaRPr>
          </a:p>
        </p:txBody>
      </p:sp>
      <p:sp>
        <p:nvSpPr>
          <p:cNvPr id="3" name="TextBox 2">
            <a:extLst>
              <a:ext uri="{FF2B5EF4-FFF2-40B4-BE49-F238E27FC236}">
                <a16:creationId xmlns:a16="http://schemas.microsoft.com/office/drawing/2014/main" id="{0C00FCB2-980D-86F2-C1C2-2EB4976831D7}"/>
              </a:ext>
            </a:extLst>
          </p:cNvPr>
          <p:cNvSpPr txBox="1"/>
          <p:nvPr/>
        </p:nvSpPr>
        <p:spPr>
          <a:xfrm>
            <a:off x="6650778" y="2667730"/>
            <a:ext cx="5161756" cy="2218171"/>
          </a:xfrm>
          <a:prstGeom prst="rect">
            <a:avLst/>
          </a:prstGeom>
          <a:noFill/>
        </p:spPr>
        <p:txBody>
          <a:bodyPr wrap="square">
            <a:spAutoFit/>
          </a:bodyPr>
          <a:lstStyle/>
          <a:p>
            <a:pPr marL="182880" marR="116205" indent="-182880" algn="r" rtl="1">
              <a:lnSpc>
                <a:spcPct val="130600"/>
              </a:lnSpc>
              <a:spcBef>
                <a:spcPts val="95"/>
              </a:spcBef>
              <a:buClr>
                <a:srgbClr val="AE10C4"/>
              </a:buClr>
              <a:buSzPct val="100000"/>
              <a:buFont typeface="Arial" panose="020B0604020202020204" pitchFamily="34" charset="0"/>
              <a:buChar char="•"/>
            </a:pPr>
            <a:r>
              <a:rPr lang="ar-SA" sz="1400" dirty="0">
                <a:solidFill>
                  <a:srgbClr val="245065"/>
                </a:solidFill>
                <a:latin typeface="Tajawal Medium" panose="00000600000000000000" pitchFamily="2" charset="-78"/>
                <a:cs typeface="Tajawal Medium" panose="00000600000000000000" pitchFamily="2" charset="-78"/>
              </a:rPr>
              <a:t>لقد عملنا على استكمال قوة النظام ،ومميزاته بوضع معايير عالمية لجودة النظام ولقد خضع النظام لعمليات اختبار جودة عالية “ليصل إلى نظـــام متكامل فائق </a:t>
            </a:r>
          </a:p>
          <a:p>
            <a:pPr marL="182880" marR="116205" algn="r" rtl="1">
              <a:lnSpc>
                <a:spcPct val="130600"/>
              </a:lnSpc>
              <a:spcBef>
                <a:spcPts val="95"/>
              </a:spcBef>
              <a:buClr>
                <a:srgbClr val="AE10C4"/>
              </a:buClr>
              <a:buSzPct val="100000"/>
            </a:pPr>
            <a:r>
              <a:rPr lang="en-US" sz="1400" dirty="0">
                <a:solidFill>
                  <a:srgbClr val="245065"/>
                </a:solidFill>
                <a:latin typeface="Tajawal Medium" panose="00000600000000000000" pitchFamily="2" charset="-78"/>
                <a:cs typeface="Tajawal Medium" panose="00000600000000000000" pitchFamily="2" charset="-78"/>
              </a:rPr>
              <a:t>Penetration, Security and Code Testing"</a:t>
            </a:r>
            <a:r>
              <a:rPr lang="ar-SA" sz="1400" dirty="0">
                <a:solidFill>
                  <a:srgbClr val="245065"/>
                </a:solidFill>
                <a:latin typeface="Tajawal Medium" panose="00000600000000000000" pitchFamily="2" charset="-78"/>
                <a:cs typeface="Tajawal Medium" panose="00000600000000000000" pitchFamily="2" charset="-78"/>
              </a:rPr>
              <a:t>" الجودة.</a:t>
            </a:r>
          </a:p>
          <a:p>
            <a:pPr marL="182880" marR="116205" indent="-182880" algn="r" rtl="1">
              <a:lnSpc>
                <a:spcPct val="130600"/>
              </a:lnSpc>
              <a:spcBef>
                <a:spcPts val="1200"/>
              </a:spcBef>
              <a:buClr>
                <a:srgbClr val="AE10C4"/>
              </a:buClr>
              <a:buSzPct val="100000"/>
              <a:buFont typeface="Arial" panose="020B0604020202020204" pitchFamily="34" charset="0"/>
              <a:buChar char="•"/>
            </a:pPr>
            <a:r>
              <a:rPr lang="ar-SA" sz="1400" dirty="0">
                <a:solidFill>
                  <a:srgbClr val="245065"/>
                </a:solidFill>
                <a:latin typeface="Tajawal Medium" panose="00000600000000000000" pitchFamily="2" charset="-78"/>
                <a:cs typeface="Tajawal Medium" panose="00000600000000000000" pitchFamily="2" charset="-78"/>
              </a:rPr>
              <a:t>تقوم شركة بشكل دوري، كل 6 أشهر، بعمل اختبار للنظام وتعديل جميع الفجوات التي تظهر على النظام كجزء من عقد الصيانة السنوي.</a:t>
            </a:r>
          </a:p>
        </p:txBody>
      </p:sp>
      <p:pic>
        <p:nvPicPr>
          <p:cNvPr id="11" name="Graphic 10">
            <a:extLst>
              <a:ext uri="{FF2B5EF4-FFF2-40B4-BE49-F238E27FC236}">
                <a16:creationId xmlns:a16="http://schemas.microsoft.com/office/drawing/2014/main" id="{C392A22C-8645-962C-61D5-4295F7074AF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1738306" y="1840521"/>
            <a:ext cx="3307668" cy="3291840"/>
          </a:xfrm>
          <a:prstGeom prst="rect">
            <a:avLst/>
          </a:prstGeom>
        </p:spPr>
      </p:pic>
    </p:spTree>
    <p:extLst>
      <p:ext uri="{BB962C8B-B14F-4D97-AF65-F5344CB8AC3E}">
        <p14:creationId xmlns:p14="http://schemas.microsoft.com/office/powerpoint/2010/main" val="2357323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B5803C-DAA3-9056-AD51-3BD7D26AD5D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2B0AD72-2A5E-4DF5-CA44-8F9A789FD3A3}"/>
              </a:ext>
            </a:extLst>
          </p:cNvPr>
          <p:cNvGrpSpPr>
            <a:grpSpLocks/>
          </p:cNvGrpSpPr>
          <p:nvPr/>
        </p:nvGrpSpPr>
        <p:grpSpPr>
          <a:xfrm flipH="1">
            <a:off x="1" y="1"/>
            <a:ext cx="12191999" cy="6861095"/>
            <a:chOff x="1" y="1"/>
            <a:chExt cx="12191999" cy="6861095"/>
          </a:xfrm>
          <a:solidFill>
            <a:srgbClr val="FCF5FD"/>
          </a:solidFill>
        </p:grpSpPr>
        <p:sp>
          <p:nvSpPr>
            <p:cNvPr id="18" name="Freeform: Shape 17">
              <a:extLst>
                <a:ext uri="{FF2B5EF4-FFF2-40B4-BE49-F238E27FC236}">
                  <a16:creationId xmlns:a16="http://schemas.microsoft.com/office/drawing/2014/main" id="{86B0685C-5D4B-D7F4-CF2C-38C3EE3594CD}"/>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9" name="Freeform: Shape 18">
              <a:extLst>
                <a:ext uri="{FF2B5EF4-FFF2-40B4-BE49-F238E27FC236}">
                  <a16:creationId xmlns:a16="http://schemas.microsoft.com/office/drawing/2014/main" id="{E4AB95BF-0B09-BBA5-FA07-D94B4DC2ABB1}"/>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20" name="Freeform: Shape 19">
              <a:extLst>
                <a:ext uri="{FF2B5EF4-FFF2-40B4-BE49-F238E27FC236}">
                  <a16:creationId xmlns:a16="http://schemas.microsoft.com/office/drawing/2014/main" id="{33EAEFEF-B79A-967B-8A88-F87F7E3CDE2E}"/>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21" name="Graphic 20">
              <a:extLst>
                <a:ext uri="{FF2B5EF4-FFF2-40B4-BE49-F238E27FC236}">
                  <a16:creationId xmlns:a16="http://schemas.microsoft.com/office/drawing/2014/main" id="{547D9C84-65B7-72F0-0D77-4CD5E8A164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E8DA0E06-316B-9429-435C-4B7CFFF0BFFF}"/>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CA47EBE2-846F-54F1-D017-45EC6050D0E0}"/>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FB765F43-9D65-9386-FF83-056A8689466E}"/>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8213F61-CDB7-10ED-9242-0ECBCEDB7762}"/>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A527690D-A061-1B03-6F01-007BAFF4B6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A97E446C-C5A9-5CD2-1A82-7C4D5F3EB2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6" name="object 109">
            <a:extLst>
              <a:ext uri="{FF2B5EF4-FFF2-40B4-BE49-F238E27FC236}">
                <a16:creationId xmlns:a16="http://schemas.microsoft.com/office/drawing/2014/main" id="{A7A199B5-7DD8-3E1F-5212-471E1E55F760}"/>
              </a:ext>
            </a:extLst>
          </p:cNvPr>
          <p:cNvSpPr txBox="1">
            <a:spLocks/>
          </p:cNvSpPr>
          <p:nvPr/>
        </p:nvSpPr>
        <p:spPr>
          <a:xfrm>
            <a:off x="7931991" y="572671"/>
            <a:ext cx="3890635" cy="576440"/>
          </a:xfrm>
          <a:prstGeom prst="rect">
            <a:avLst/>
          </a:prstGeom>
          <a:noFill/>
        </p:spPr>
        <p:txBody>
          <a:bodyPr vert="horz" wrap="square" lIns="0" tIns="189865" rIns="0" bIns="0" rtlCol="0">
            <a:spAutoFit/>
          </a:bodyPr>
          <a:lstStyle/>
          <a:p>
            <a:pPr marL="91440" algn="r" rtl="1"/>
            <a:r>
              <a:rPr lang="ar-EG" sz="2500" dirty="0">
                <a:solidFill>
                  <a:srgbClr val="AE10C4"/>
                </a:solidFill>
                <a:latin typeface="Tajawal ExtraBold" panose="00000800000000000000" pitchFamily="2" charset="-78"/>
                <a:cs typeface="Tajawal ExtraBold" panose="00000800000000000000" pitchFamily="2" charset="-78"/>
              </a:rPr>
              <a:t>خدمات الويب من أمازون</a:t>
            </a:r>
            <a:endParaRPr lang="en-US" sz="2500" dirty="0">
              <a:solidFill>
                <a:srgbClr val="AE10C4"/>
              </a:solidFill>
              <a:latin typeface="Tajawal ExtraBold" panose="00000800000000000000" pitchFamily="2" charset="-78"/>
              <a:cs typeface="Tajawal ExtraBold" panose="00000800000000000000" pitchFamily="2" charset="-78"/>
            </a:endParaRPr>
          </a:p>
        </p:txBody>
      </p:sp>
      <p:sp>
        <p:nvSpPr>
          <p:cNvPr id="7" name="TextBox 6">
            <a:extLst>
              <a:ext uri="{FF2B5EF4-FFF2-40B4-BE49-F238E27FC236}">
                <a16:creationId xmlns:a16="http://schemas.microsoft.com/office/drawing/2014/main" id="{C6165961-A7AA-5EF8-A294-00E9C508CCFE}"/>
              </a:ext>
            </a:extLst>
          </p:cNvPr>
          <p:cNvSpPr txBox="1">
            <a:spLocks/>
          </p:cNvSpPr>
          <p:nvPr/>
        </p:nvSpPr>
        <p:spPr>
          <a:xfrm>
            <a:off x="6660870" y="1388128"/>
            <a:ext cx="5161756" cy="1384995"/>
          </a:xfrm>
          <a:prstGeom prst="rect">
            <a:avLst/>
          </a:prstGeom>
          <a:noFill/>
        </p:spPr>
        <p:txBody>
          <a:bodyPr wrap="square">
            <a:spAutoFit/>
          </a:bodyPr>
          <a:lstStyle/>
          <a:p>
            <a:pPr marL="12700" marR="116205" algn="just" rtl="1">
              <a:spcBef>
                <a:spcPts val="600"/>
              </a:spcBef>
              <a:buClr>
                <a:srgbClr val="DE3217"/>
              </a:buClr>
              <a:buSzPct val="115000"/>
            </a:pPr>
            <a:r>
              <a:rPr lang="ar-SA" sz="1400" dirty="0">
                <a:solidFill>
                  <a:srgbClr val="245065"/>
                </a:solidFill>
                <a:latin typeface="Tajawal Medium" panose="00000600000000000000" pitchFamily="2" charset="-78"/>
                <a:cs typeface="Tajawal Medium" panose="00000600000000000000" pitchFamily="2" charset="-78"/>
              </a:rPr>
              <a:t>تعد منصة خدمات الويب المقدمة من أمازون </a:t>
            </a:r>
            <a:r>
              <a:rPr lang="en-US" sz="1400" dirty="0">
                <a:solidFill>
                  <a:srgbClr val="245065"/>
                </a:solidFill>
                <a:latin typeface="Tajawal Medium" panose="00000600000000000000" pitchFamily="2" charset="-78"/>
                <a:cs typeface="Tajawal Medium" panose="00000600000000000000" pitchFamily="2" charset="-78"/>
              </a:rPr>
              <a:t> (AWS) </a:t>
            </a:r>
            <a:r>
              <a:rPr lang="ar-SA" sz="1400" dirty="0">
                <a:solidFill>
                  <a:srgbClr val="245065"/>
                </a:solidFill>
                <a:latin typeface="Tajawal Medium" panose="00000600000000000000" pitchFamily="2" charset="-78"/>
                <a:cs typeface="Tajawal Medium" panose="00000600000000000000" pitchFamily="2" charset="-78"/>
              </a:rPr>
              <a:t>أكثر منصة سحاب شاملة ومعتمدة عالمياًّ، فهي توفر أكثر من 175 خدمة مميزة ومتكاملة مقدمة من مراكز البيانات المنتشرة حول العالم. ملايين العملاء - بما في ذلك الشركات الناشئة السريعة النمو، والشركات الكبرى، والوكالات الحكومية الرائدة – يستخدمون </a:t>
            </a:r>
            <a:r>
              <a:rPr lang="en-US" sz="1400" dirty="0">
                <a:solidFill>
                  <a:srgbClr val="245065"/>
                </a:solidFill>
                <a:latin typeface="Tajawal Medium" panose="00000600000000000000" pitchFamily="2" charset="-78"/>
                <a:cs typeface="Tajawal Medium" panose="00000600000000000000" pitchFamily="2" charset="-78"/>
              </a:rPr>
              <a:t>AWS</a:t>
            </a:r>
            <a:r>
              <a:rPr lang="ar-SA" sz="1400" dirty="0">
                <a:solidFill>
                  <a:srgbClr val="245065"/>
                </a:solidFill>
                <a:latin typeface="Tajawal Medium" panose="00000600000000000000" pitchFamily="2" charset="-78"/>
                <a:cs typeface="Tajawal Medium" panose="00000600000000000000" pitchFamily="2" charset="-78"/>
              </a:rPr>
              <a:t> </a:t>
            </a:r>
            <a:r>
              <a:rPr lang="en-US" sz="1400" dirty="0">
                <a:solidFill>
                  <a:srgbClr val="245065"/>
                </a:solidFill>
                <a:latin typeface="Tajawal Medium" panose="00000600000000000000" pitchFamily="2" charset="-78"/>
                <a:cs typeface="Tajawal Medium" panose="00000600000000000000" pitchFamily="2" charset="-78"/>
              </a:rPr>
              <a:t> </a:t>
            </a:r>
            <a:r>
              <a:rPr lang="ar-SA" sz="1400" dirty="0">
                <a:solidFill>
                  <a:srgbClr val="245065"/>
                </a:solidFill>
                <a:latin typeface="Tajawal Medium" panose="00000600000000000000" pitchFamily="2" charset="-78"/>
                <a:cs typeface="Tajawal Medium" panose="00000600000000000000" pitchFamily="2" charset="-78"/>
              </a:rPr>
              <a:t>لخفض التكاليف، وزيادة المرونة، والابتكار بشكل أسرع.</a:t>
            </a:r>
          </a:p>
        </p:txBody>
      </p:sp>
      <p:grpSp>
        <p:nvGrpSpPr>
          <p:cNvPr id="8" name="Group 7">
            <a:extLst>
              <a:ext uri="{FF2B5EF4-FFF2-40B4-BE49-F238E27FC236}">
                <a16:creationId xmlns:a16="http://schemas.microsoft.com/office/drawing/2014/main" id="{DC7CE303-0D37-ED0F-FFB8-171B1D43E845}"/>
              </a:ext>
            </a:extLst>
          </p:cNvPr>
          <p:cNvGrpSpPr/>
          <p:nvPr/>
        </p:nvGrpSpPr>
        <p:grpSpPr>
          <a:xfrm>
            <a:off x="369374" y="572671"/>
            <a:ext cx="5356461" cy="5264681"/>
            <a:chOff x="301389" y="943063"/>
            <a:chExt cx="5356461" cy="5264681"/>
          </a:xfrm>
        </p:grpSpPr>
        <p:sp>
          <p:nvSpPr>
            <p:cNvPr id="9" name="TextBox 8">
              <a:extLst>
                <a:ext uri="{FF2B5EF4-FFF2-40B4-BE49-F238E27FC236}">
                  <a16:creationId xmlns:a16="http://schemas.microsoft.com/office/drawing/2014/main" id="{8E0EAE55-5A13-4906-C076-EA844CD39284}"/>
                </a:ext>
              </a:extLst>
            </p:cNvPr>
            <p:cNvSpPr txBox="1"/>
            <p:nvPr/>
          </p:nvSpPr>
          <p:spPr>
            <a:xfrm>
              <a:off x="301389" y="2175102"/>
              <a:ext cx="5356460" cy="4032642"/>
            </a:xfrm>
            <a:prstGeom prst="rect">
              <a:avLst/>
            </a:prstGeom>
            <a:noFill/>
          </p:spPr>
          <p:txBody>
            <a:bodyPr wrap="square">
              <a:spAutoFit/>
            </a:bodyPr>
            <a:lstStyle/>
            <a:p>
              <a:pPr marL="12700" marR="116205" algn="just" rtl="1">
                <a:lnSpc>
                  <a:spcPct val="110000"/>
                </a:lnSpc>
                <a:spcBef>
                  <a:spcPts val="95"/>
                </a:spcBef>
                <a:buClr>
                  <a:srgbClr val="DE3217"/>
                </a:buClr>
                <a:buSzPct val="115000"/>
              </a:pPr>
              <a:r>
                <a:rPr lang="ar-SA" sz="1400" dirty="0">
                  <a:solidFill>
                    <a:srgbClr val="245065"/>
                  </a:solidFill>
                  <a:latin typeface="Tajawal Medium" panose="00000600000000000000" pitchFamily="2" charset="-78"/>
                  <a:cs typeface="Tajawal Medium" panose="00000600000000000000" pitchFamily="2" charset="-78"/>
                </a:rPr>
                <a:t>حسِّن وضعك الأمني باستخدام البنية التحتية والخدمات المقدمة من منصة أمازون </a:t>
              </a:r>
              <a:r>
                <a:rPr lang="en-US" sz="1400" dirty="0">
                  <a:solidFill>
                    <a:srgbClr val="245065"/>
                  </a:solidFill>
                  <a:latin typeface="Tajawal Medium" panose="00000600000000000000" pitchFamily="2" charset="-78"/>
                  <a:cs typeface="Tajawal Medium" panose="00000600000000000000" pitchFamily="2" charset="-78"/>
                </a:rPr>
                <a:t>AWS)</a:t>
              </a:r>
              <a:r>
                <a:rPr lang="ar-SA" sz="1400" dirty="0">
                  <a:solidFill>
                    <a:srgbClr val="245065"/>
                  </a:solidFill>
                  <a:latin typeface="Tajawal Medium" panose="00000600000000000000" pitchFamily="2" charset="-78"/>
                  <a:cs typeface="Tajawal Medium" panose="00000600000000000000" pitchFamily="2" charset="-78"/>
                </a:rPr>
                <a:t>)</a:t>
              </a:r>
              <a:r>
                <a:rPr lang="en-US" sz="1400" dirty="0">
                  <a:solidFill>
                    <a:srgbClr val="245065"/>
                  </a:solidFill>
                  <a:latin typeface="Tajawal Medium" panose="00000600000000000000" pitchFamily="2" charset="-78"/>
                  <a:cs typeface="Tajawal Medium" panose="00000600000000000000" pitchFamily="2" charset="-78"/>
                </a:rPr>
                <a:t>. </a:t>
              </a:r>
              <a:r>
                <a:rPr lang="ar-SA" sz="1400" dirty="0">
                  <a:solidFill>
                    <a:srgbClr val="245065"/>
                  </a:solidFill>
                  <a:latin typeface="Tajawal Medium" panose="00000600000000000000" pitchFamily="2" charset="-78"/>
                  <a:cs typeface="Tajawal Medium" panose="00000600000000000000" pitchFamily="2" charset="-78"/>
                </a:rPr>
                <a:t>باستخدامها سوف تكتسب التحكم والثقة التي تحتاجها لتشغيل أعمالك بأمان مع بيئة الحوسبة السحابية التي تعد اليوم الأكثر مرونةً وأمانًا في العالم. باعتبارك أحد عملاء خدمات الويب من أمازون، ستستفيد من مراكز بيانات وشبكة أمازون التي تم تصميمها لحماية معلوماتك، هويتك، تطبيقاتك، والأجهزة الخاصة بك. مع خدمات الويب الشاملة من أمازون يمكنك تحسين قدرتك على تلبية متطلبات الأمان والامتثال الأساسية، مثل مكان البيانات المحلي، الحماية، والسرية.</a:t>
              </a:r>
            </a:p>
            <a:p>
              <a:pPr marL="12700" marR="116205" algn="just" rtl="1">
                <a:lnSpc>
                  <a:spcPct val="110000"/>
                </a:lnSpc>
                <a:spcBef>
                  <a:spcPts val="1200"/>
                </a:spcBef>
                <a:buClr>
                  <a:srgbClr val="DE3217"/>
                </a:buClr>
                <a:buSzPct val="115000"/>
              </a:pPr>
              <a:r>
                <a:rPr lang="ar-SA" sz="1400" dirty="0">
                  <a:solidFill>
                    <a:srgbClr val="245065"/>
                  </a:solidFill>
                  <a:latin typeface="Tajawal Medium" panose="00000600000000000000" pitchFamily="2" charset="-78"/>
                  <a:cs typeface="Tajawal Medium" panose="00000600000000000000" pitchFamily="2" charset="-78"/>
                </a:rPr>
                <a:t>تتيح لك خدمات الويب من أمازون إمكانية ميكنة مهام الأمان اليدوية حتى تتمكن من تحويل تركيزك إلى توسيع نطاق أعمالك والابتكار. بالإضافة إلى ذلك، أنت تتحمل فقط تكلفة الخدمات التي تستخدمها فعلياً. يستفيد جميع عملاء خدمات الويب من أمازون من كونها المنصة السحابية التجارية الوحيدة التي قامت بفحص شامل لعروضها الخدماتية وما يرتبط بها من سلسلة توريد وتم الاعتراف بها بكونها آمنة بشكل كافٍ لتحمل أعباء ومتطلبات الأعمال السرية للغاية.</a:t>
              </a:r>
            </a:p>
          </p:txBody>
        </p:sp>
        <p:sp>
          <p:nvSpPr>
            <p:cNvPr id="10" name="object 109">
              <a:extLst>
                <a:ext uri="{FF2B5EF4-FFF2-40B4-BE49-F238E27FC236}">
                  <a16:creationId xmlns:a16="http://schemas.microsoft.com/office/drawing/2014/main" id="{6659D611-00E2-0B58-5671-F3B4DDF80E17}"/>
                </a:ext>
              </a:extLst>
            </p:cNvPr>
            <p:cNvSpPr txBox="1"/>
            <p:nvPr/>
          </p:nvSpPr>
          <p:spPr>
            <a:xfrm>
              <a:off x="496094" y="943063"/>
              <a:ext cx="5161756" cy="961161"/>
            </a:xfrm>
            <a:prstGeom prst="rect">
              <a:avLst/>
            </a:prstGeom>
            <a:noFill/>
          </p:spPr>
          <p:txBody>
            <a:bodyPr vert="horz" wrap="square" lIns="0" tIns="189865" rIns="0" bIns="0" rtlCol="0">
              <a:spAutoFit/>
            </a:bodyPr>
            <a:lstStyle/>
            <a:p>
              <a:pPr marL="91440" algn="r" rtl="1"/>
              <a:r>
                <a:rPr lang="ar-EG" sz="2500" dirty="0">
                  <a:solidFill>
                    <a:srgbClr val="AE10C4"/>
                  </a:solidFill>
                  <a:latin typeface="Tajawal ExtraBold" panose="00000800000000000000" pitchFamily="2" charset="-78"/>
                  <a:cs typeface="Tajawal ExtraBold" panose="00000800000000000000" pitchFamily="2" charset="-78"/>
                </a:rPr>
                <a:t>أمن منصة سحاب خدمات</a:t>
              </a:r>
            </a:p>
            <a:p>
              <a:pPr marL="91440" algn="r" rtl="1"/>
              <a:r>
                <a:rPr lang="ar-EG" sz="2500" dirty="0">
                  <a:solidFill>
                    <a:srgbClr val="AE10C4"/>
                  </a:solidFill>
                  <a:latin typeface="Tajawal ExtraBold" panose="00000800000000000000" pitchFamily="2" charset="-78"/>
                  <a:cs typeface="Tajawal ExtraBold" panose="00000800000000000000" pitchFamily="2" charset="-78"/>
                </a:rPr>
                <a:t>الويب من أمازون</a:t>
              </a:r>
              <a:endParaRPr lang="en-US" sz="2500" dirty="0">
                <a:solidFill>
                  <a:srgbClr val="AE10C4"/>
                </a:solidFill>
                <a:latin typeface="Tajawal ExtraBold" panose="00000800000000000000" pitchFamily="2" charset="-78"/>
                <a:cs typeface="Tajawal ExtraBold" panose="00000800000000000000" pitchFamily="2" charset="-78"/>
              </a:endParaRPr>
            </a:p>
          </p:txBody>
        </p:sp>
      </p:grpSp>
      <p:pic>
        <p:nvPicPr>
          <p:cNvPr id="22" name="object 84">
            <a:extLst>
              <a:ext uri="{FF2B5EF4-FFF2-40B4-BE49-F238E27FC236}">
                <a16:creationId xmlns:a16="http://schemas.microsoft.com/office/drawing/2014/main" id="{B76A2A5A-D662-80B9-184D-4C1C5DFAD0FD}"/>
              </a:ext>
            </a:extLst>
          </p:cNvPr>
          <p:cNvPicPr/>
          <p:nvPr/>
        </p:nvPicPr>
        <p:blipFill>
          <a:blip r:embed="rId8" cstate="print"/>
          <a:stretch>
            <a:fillRect/>
          </a:stretch>
        </p:blipFill>
        <p:spPr>
          <a:xfrm>
            <a:off x="7524918" y="3614114"/>
            <a:ext cx="3522919" cy="2016297"/>
          </a:xfrm>
          <a:prstGeom prst="rect">
            <a:avLst/>
          </a:prstGeom>
          <a:noFill/>
          <a:effectLst>
            <a:outerShdw blurRad="63500" sx="102000" sy="102000" algn="ctr" rotWithShape="0">
              <a:srgbClr val="AE10C4">
                <a:alpha val="40000"/>
              </a:srgbClr>
            </a:outerShdw>
          </a:effectLst>
        </p:spPr>
      </p:pic>
    </p:spTree>
    <p:extLst>
      <p:ext uri="{BB962C8B-B14F-4D97-AF65-F5344CB8AC3E}">
        <p14:creationId xmlns:p14="http://schemas.microsoft.com/office/powerpoint/2010/main" val="4031555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0DCE29-B1E8-212F-705A-E097BE28D5A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994658C0-99DC-7A31-8661-B8B79A3BAE69}"/>
              </a:ext>
            </a:extLst>
          </p:cNvPr>
          <p:cNvGrpSpPr>
            <a:grpSpLocks/>
          </p:cNvGrpSpPr>
          <p:nvPr/>
        </p:nvGrpSpPr>
        <p:grpSpPr>
          <a:xfrm flipH="1">
            <a:off x="1" y="1"/>
            <a:ext cx="12191999" cy="6861095"/>
            <a:chOff x="1" y="1"/>
            <a:chExt cx="12191999" cy="6861095"/>
          </a:xfrm>
          <a:solidFill>
            <a:srgbClr val="FCF5FD"/>
          </a:solidFill>
        </p:grpSpPr>
        <p:sp>
          <p:nvSpPr>
            <p:cNvPr id="11" name="Freeform: Shape 10">
              <a:extLst>
                <a:ext uri="{FF2B5EF4-FFF2-40B4-BE49-F238E27FC236}">
                  <a16:creationId xmlns:a16="http://schemas.microsoft.com/office/drawing/2014/main" id="{50407715-69FA-5FEF-AACD-01CE7EAEA469}"/>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2" name="Freeform: Shape 11">
              <a:extLst>
                <a:ext uri="{FF2B5EF4-FFF2-40B4-BE49-F238E27FC236}">
                  <a16:creationId xmlns:a16="http://schemas.microsoft.com/office/drawing/2014/main" id="{66476D80-84AF-0796-71A3-6D9E72CE4E4B}"/>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8" name="Freeform: Shape 17">
              <a:extLst>
                <a:ext uri="{FF2B5EF4-FFF2-40B4-BE49-F238E27FC236}">
                  <a16:creationId xmlns:a16="http://schemas.microsoft.com/office/drawing/2014/main" id="{C8F5588A-613C-34C1-0F8C-EF6117559F1E}"/>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9" name="Graphic 18">
              <a:extLst>
                <a:ext uri="{FF2B5EF4-FFF2-40B4-BE49-F238E27FC236}">
                  <a16:creationId xmlns:a16="http://schemas.microsoft.com/office/drawing/2014/main" id="{BDC10091-4F06-DAC6-DA69-55B2413168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0B404979-3B5A-8C75-3510-E286EE996EE1}"/>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FF15707D-725A-F0AB-A7DF-1C80CB08BB2F}"/>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75318B03-1A77-FC07-1067-8D08B4E24415}"/>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FBDFD37-198E-569A-0563-FECBCA1343C8}"/>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10D31DBB-4330-927E-3EF2-49E1074055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1DE82EE3-5297-8508-9753-832D81BE21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2" name="object 109">
            <a:extLst>
              <a:ext uri="{FF2B5EF4-FFF2-40B4-BE49-F238E27FC236}">
                <a16:creationId xmlns:a16="http://schemas.microsoft.com/office/drawing/2014/main" id="{53776D8A-1162-D0BD-60CE-EB36EBE52BAC}"/>
              </a:ext>
            </a:extLst>
          </p:cNvPr>
          <p:cNvSpPr txBox="1"/>
          <p:nvPr/>
        </p:nvSpPr>
        <p:spPr>
          <a:xfrm>
            <a:off x="6416399" y="1206632"/>
            <a:ext cx="5495130" cy="961161"/>
          </a:xfrm>
          <a:prstGeom prst="rect">
            <a:avLst/>
          </a:prstGeom>
          <a:noFill/>
        </p:spPr>
        <p:txBody>
          <a:bodyPr vert="horz" wrap="square" lIns="0" tIns="189865" rIns="0" bIns="0" rtlCol="0">
            <a:spAutoFit/>
          </a:bodyPr>
          <a:lstStyle/>
          <a:p>
            <a:pPr marL="182880" algn="r" rtl="1"/>
            <a:r>
              <a:rPr lang="ar-EG" sz="2500" dirty="0">
                <a:solidFill>
                  <a:srgbClr val="AE10C4"/>
                </a:solidFill>
                <a:latin typeface="Tajawal ExtraBold" panose="00000800000000000000" pitchFamily="2" charset="-78"/>
                <a:cs typeface="Tajawal ExtraBold" panose="00000800000000000000" pitchFamily="2" charset="-78"/>
              </a:rPr>
              <a:t>فوائد أمان سحابة خدمات</a:t>
            </a:r>
            <a:endParaRPr lang="ar-SA" sz="2500" dirty="0">
              <a:solidFill>
                <a:srgbClr val="AE10C4"/>
              </a:solidFill>
              <a:latin typeface="Tajawal ExtraBold" panose="00000800000000000000" pitchFamily="2" charset="-78"/>
              <a:cs typeface="Tajawal ExtraBold" panose="00000800000000000000" pitchFamily="2" charset="-78"/>
            </a:endParaRPr>
          </a:p>
          <a:p>
            <a:pPr marL="182880" algn="r" rtl="1"/>
            <a:r>
              <a:rPr lang="ar-EG" sz="2500" dirty="0">
                <a:solidFill>
                  <a:srgbClr val="AE10C4"/>
                </a:solidFill>
                <a:latin typeface="Tajawal ExtraBold" panose="00000800000000000000" pitchFamily="2" charset="-78"/>
                <a:cs typeface="Tajawal ExtraBold" panose="00000800000000000000" pitchFamily="2" charset="-78"/>
              </a:rPr>
              <a:t>الويب من أمازون</a:t>
            </a:r>
            <a:endParaRPr lang="en-US" sz="2500" dirty="0">
              <a:solidFill>
                <a:srgbClr val="AE10C4"/>
              </a:solidFill>
              <a:latin typeface="Tajawal ExtraBold" panose="00000800000000000000" pitchFamily="2" charset="-78"/>
              <a:cs typeface="Tajawal ExtraBold" panose="00000800000000000000" pitchFamily="2" charset="-78"/>
            </a:endParaRPr>
          </a:p>
        </p:txBody>
      </p:sp>
      <p:sp>
        <p:nvSpPr>
          <p:cNvPr id="3" name="TextBox 2">
            <a:extLst>
              <a:ext uri="{FF2B5EF4-FFF2-40B4-BE49-F238E27FC236}">
                <a16:creationId xmlns:a16="http://schemas.microsoft.com/office/drawing/2014/main" id="{F1C66A6E-1549-F372-6503-0569527A8B19}"/>
              </a:ext>
            </a:extLst>
          </p:cNvPr>
          <p:cNvSpPr txBox="1"/>
          <p:nvPr/>
        </p:nvSpPr>
        <p:spPr>
          <a:xfrm>
            <a:off x="7292051" y="2449776"/>
            <a:ext cx="4518999" cy="2504340"/>
          </a:xfrm>
          <a:prstGeom prst="rect">
            <a:avLst/>
          </a:prstGeom>
          <a:noFill/>
        </p:spPr>
        <p:txBody>
          <a:bodyPr wrap="square">
            <a:spAutoFit/>
          </a:bodyPr>
          <a:lstStyle/>
          <a:p>
            <a:pPr marL="182880" marR="116205" indent="-182880" algn="r" rtl="1">
              <a:lnSpc>
                <a:spcPct val="130600"/>
              </a:lnSpc>
              <a:spcBef>
                <a:spcPts val="95"/>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التوسع الآمن مع رؤية وتحكم من الدرجـــــــــة الأولى</a:t>
            </a:r>
          </a:p>
          <a:p>
            <a:pPr marL="182880" marR="116205" indent="-182880" algn="r" rtl="1">
              <a:lnSpc>
                <a:spcPct val="130600"/>
              </a:lnSpc>
              <a:spcBef>
                <a:spcPts val="12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ميكنة وتقليل المخاطر مع خدمات متكاملة للغاية</a:t>
            </a:r>
          </a:p>
          <a:p>
            <a:pPr marL="182880" marR="116205" indent="-182880" algn="r" rtl="1">
              <a:lnSpc>
                <a:spcPct val="130600"/>
              </a:lnSpc>
              <a:spcBef>
                <a:spcPts val="12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البناء بأعلى معايير الخصوصية وأمن البيانـــــــــــــــــــات</a:t>
            </a:r>
          </a:p>
          <a:p>
            <a:pPr marL="182880" marR="116205" indent="-182880" algn="r" rtl="1">
              <a:lnSpc>
                <a:spcPct val="130600"/>
              </a:lnSpc>
              <a:spcBef>
                <a:spcPts val="12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أكبر نظام بيئي من شركاء الأمن والحلــــــــول الأمنية</a:t>
            </a:r>
          </a:p>
          <a:p>
            <a:pPr marL="182880" marR="116205" indent="-182880" algn="r" rtl="1">
              <a:lnSpc>
                <a:spcPct val="130600"/>
              </a:lnSpc>
              <a:spcBef>
                <a:spcPts val="12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الحصول على أدوات التحكم الأكثر شموليةً للأم</a:t>
            </a:r>
            <a:r>
              <a:rPr lang="ar-KW" sz="1500" dirty="0">
                <a:solidFill>
                  <a:srgbClr val="245065"/>
                </a:solidFill>
                <a:latin typeface="Tajawal Medium" panose="00000600000000000000" pitchFamily="2" charset="-78"/>
                <a:cs typeface="Tajawal Medium" panose="00000600000000000000" pitchFamily="2" charset="-78"/>
              </a:rPr>
              <a:t>ــــــ</a:t>
            </a:r>
            <a:r>
              <a:rPr lang="ar-SA" sz="1500" dirty="0">
                <a:solidFill>
                  <a:srgbClr val="245065"/>
                </a:solidFill>
                <a:latin typeface="Tajawal Medium" panose="00000600000000000000" pitchFamily="2" charset="-78"/>
                <a:cs typeface="Tajawal Medium" panose="00000600000000000000" pitchFamily="2" charset="-78"/>
              </a:rPr>
              <a:t>ن وضوابط الامتثال</a:t>
            </a:r>
          </a:p>
        </p:txBody>
      </p:sp>
      <p:pic>
        <p:nvPicPr>
          <p:cNvPr id="5" name="Graphic 4">
            <a:extLst>
              <a:ext uri="{FF2B5EF4-FFF2-40B4-BE49-F238E27FC236}">
                <a16:creationId xmlns:a16="http://schemas.microsoft.com/office/drawing/2014/main" id="{050DA854-9234-D9B6-7E13-D6E4FFAE54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84722" y="1600200"/>
            <a:ext cx="3552598" cy="3657600"/>
          </a:xfrm>
          <a:prstGeom prst="rect">
            <a:avLst/>
          </a:prstGeom>
        </p:spPr>
      </p:pic>
    </p:spTree>
    <p:extLst>
      <p:ext uri="{BB962C8B-B14F-4D97-AF65-F5344CB8AC3E}">
        <p14:creationId xmlns:p14="http://schemas.microsoft.com/office/powerpoint/2010/main" val="1069606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4BC9F6-DC65-3A05-328B-71B529244E1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735B636-99EF-FCA6-F967-B59095E19DDD}"/>
              </a:ext>
            </a:extLst>
          </p:cNvPr>
          <p:cNvGrpSpPr>
            <a:grpSpLocks/>
          </p:cNvGrpSpPr>
          <p:nvPr/>
        </p:nvGrpSpPr>
        <p:grpSpPr>
          <a:xfrm flipH="1">
            <a:off x="1" y="1"/>
            <a:ext cx="12191999" cy="6861095"/>
            <a:chOff x="1" y="1"/>
            <a:chExt cx="12191999" cy="6861095"/>
          </a:xfrm>
          <a:solidFill>
            <a:srgbClr val="FCF5FD"/>
          </a:solidFill>
        </p:grpSpPr>
        <p:sp>
          <p:nvSpPr>
            <p:cNvPr id="10" name="Freeform: Shape 9">
              <a:extLst>
                <a:ext uri="{FF2B5EF4-FFF2-40B4-BE49-F238E27FC236}">
                  <a16:creationId xmlns:a16="http://schemas.microsoft.com/office/drawing/2014/main" id="{C8E6FDB3-BCF6-292E-DAE0-98F4D44E7BD1}"/>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1" name="Freeform: Shape 10">
              <a:extLst>
                <a:ext uri="{FF2B5EF4-FFF2-40B4-BE49-F238E27FC236}">
                  <a16:creationId xmlns:a16="http://schemas.microsoft.com/office/drawing/2014/main" id="{341E8FC7-D6C1-C1F3-7378-EDD97B22AB51}"/>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2" name="Freeform: Shape 11">
              <a:extLst>
                <a:ext uri="{FF2B5EF4-FFF2-40B4-BE49-F238E27FC236}">
                  <a16:creationId xmlns:a16="http://schemas.microsoft.com/office/drawing/2014/main" id="{926D73DF-E560-1110-0DA0-577F228A0AA5}"/>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9" name="Graphic 18">
              <a:extLst>
                <a:ext uri="{FF2B5EF4-FFF2-40B4-BE49-F238E27FC236}">
                  <a16:creationId xmlns:a16="http://schemas.microsoft.com/office/drawing/2014/main" id="{75501A37-725E-3182-82FB-9261D2CAD1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03DBBE75-1B85-E67E-E950-E12BF7699603}"/>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B6D02B03-855C-6402-01DD-7CD0EA17F4D5}"/>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67C01471-DFF2-4C30-B62B-7BF618E5E609}"/>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8490A74-A888-DC3B-8B84-7C33ADAFDC2A}"/>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04C2DCCC-FE1D-678E-EA34-8763974284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59F84ED0-3337-7A58-66A6-4E2245853F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7" name="object 109">
            <a:extLst>
              <a:ext uri="{FF2B5EF4-FFF2-40B4-BE49-F238E27FC236}">
                <a16:creationId xmlns:a16="http://schemas.microsoft.com/office/drawing/2014/main" id="{9ED875BF-2169-E1F5-5DBA-4710E3A4D135}"/>
              </a:ext>
            </a:extLst>
          </p:cNvPr>
          <p:cNvSpPr txBox="1"/>
          <p:nvPr/>
        </p:nvSpPr>
        <p:spPr>
          <a:xfrm>
            <a:off x="9646340" y="1201715"/>
            <a:ext cx="2062574" cy="576440"/>
          </a:xfrm>
          <a:prstGeom prst="rect">
            <a:avLst/>
          </a:prstGeom>
          <a:noFill/>
        </p:spPr>
        <p:txBody>
          <a:bodyPr vert="horz" wrap="square" lIns="0" tIns="189865" rIns="0" bIns="0" rtlCol="0">
            <a:spAutoFit/>
          </a:bodyPr>
          <a:lstStyle/>
          <a:p>
            <a:pPr algn="r" rtl="1"/>
            <a:r>
              <a:rPr lang="ar-EG" sz="2500" dirty="0">
                <a:solidFill>
                  <a:srgbClr val="AE10C4"/>
                </a:solidFill>
                <a:latin typeface="Tajawal ExtraBold" panose="00000800000000000000" pitchFamily="2" charset="-78"/>
                <a:cs typeface="Tajawal ExtraBold" panose="00000800000000000000" pitchFamily="2" charset="-78"/>
              </a:rPr>
              <a:t>المخرجات</a:t>
            </a:r>
            <a:endParaRPr lang="en-US" sz="2500" dirty="0">
              <a:solidFill>
                <a:srgbClr val="AE10C4"/>
              </a:solidFill>
              <a:latin typeface="Tajawal ExtraBold" panose="00000800000000000000" pitchFamily="2" charset="-78"/>
              <a:cs typeface="Tajawal ExtraBold" panose="00000800000000000000" pitchFamily="2" charset="-78"/>
            </a:endParaRPr>
          </a:p>
        </p:txBody>
      </p:sp>
      <p:sp>
        <p:nvSpPr>
          <p:cNvPr id="8" name="TextBox 7">
            <a:extLst>
              <a:ext uri="{FF2B5EF4-FFF2-40B4-BE49-F238E27FC236}">
                <a16:creationId xmlns:a16="http://schemas.microsoft.com/office/drawing/2014/main" id="{2DDDED6F-99B3-4B6E-C436-B1CCFEFA36B9}"/>
              </a:ext>
            </a:extLst>
          </p:cNvPr>
          <p:cNvSpPr txBox="1"/>
          <p:nvPr/>
        </p:nvSpPr>
        <p:spPr>
          <a:xfrm>
            <a:off x="6770336" y="1904584"/>
            <a:ext cx="5023802" cy="2832378"/>
          </a:xfrm>
          <a:prstGeom prst="rect">
            <a:avLst/>
          </a:prstGeom>
          <a:noFill/>
        </p:spPr>
        <p:txBody>
          <a:bodyPr wrap="square">
            <a:spAutoFit/>
          </a:bodyPr>
          <a:lstStyle/>
          <a:p>
            <a:pPr marL="182880" marR="116205" indent="-182880" algn="r" rtl="1">
              <a:lnSpc>
                <a:spcPct val="130600"/>
              </a:lnSpc>
              <a:spcBef>
                <a:spcPts val="95"/>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لوحة تحكم خاصة بمسؤول النظام والوظائف الأخـرى بصلاحيات مختلفة. </a:t>
            </a:r>
          </a:p>
          <a:p>
            <a:pPr marL="182880" marR="116205" indent="-182880" algn="r"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لوحة تحكم خاصة بالمدرس</a:t>
            </a:r>
          </a:p>
          <a:p>
            <a:pPr marL="182880" marR="116205" indent="-182880" algn="r"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لوحة تحكم خاصة بالموقع الإلكتروني وتطبيق الهاتف. </a:t>
            </a:r>
          </a:p>
          <a:p>
            <a:pPr marL="182880" marR="116205" indent="-182880" algn="r"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موقع إلكتروني للطالب وولي الأمر والمدرس. </a:t>
            </a:r>
          </a:p>
          <a:p>
            <a:pPr marL="182880" marR="116205" indent="-182880" algn="r"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تطبيق الهاتف الذكي للطالب وولي الأمر والمدرس. </a:t>
            </a:r>
          </a:p>
          <a:p>
            <a:pPr marL="182880" marR="116205" indent="-182880" algn="r"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مساحة تخزينية على الإنترنت - سعة تخزين 2 تيرا بايـــــت</a:t>
            </a:r>
          </a:p>
        </p:txBody>
      </p:sp>
      <p:pic>
        <p:nvPicPr>
          <p:cNvPr id="18" name="Graphic 17">
            <a:extLst>
              <a:ext uri="{FF2B5EF4-FFF2-40B4-BE49-F238E27FC236}">
                <a16:creationId xmlns:a16="http://schemas.microsoft.com/office/drawing/2014/main" id="{B74A4F86-A9D9-9707-14E1-D87938C842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3170" y="1904584"/>
            <a:ext cx="4326192" cy="3657600"/>
          </a:xfrm>
          <a:prstGeom prst="rect">
            <a:avLst/>
          </a:prstGeom>
        </p:spPr>
      </p:pic>
      <p:pic>
        <p:nvPicPr>
          <p:cNvPr id="4" name="Graphic 3">
            <a:extLst>
              <a:ext uri="{FF2B5EF4-FFF2-40B4-BE49-F238E27FC236}">
                <a16:creationId xmlns:a16="http://schemas.microsoft.com/office/drawing/2014/main" id="{C93450FC-272D-4661-8FEB-5BEC1B13357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85107" y="1226919"/>
            <a:ext cx="4075385" cy="4066583"/>
          </a:xfrm>
          <a:prstGeom prst="rect">
            <a:avLst/>
          </a:prstGeom>
        </p:spPr>
      </p:pic>
    </p:spTree>
    <p:extLst>
      <p:ext uri="{BB962C8B-B14F-4D97-AF65-F5344CB8AC3E}">
        <p14:creationId xmlns:p14="http://schemas.microsoft.com/office/powerpoint/2010/main" val="3084808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82D1F4-09B5-2DC9-11BD-028288ECC2B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C000F985-06B4-AB35-D50B-EF53F180D17C}"/>
              </a:ext>
            </a:extLst>
          </p:cNvPr>
          <p:cNvGrpSpPr>
            <a:grpSpLocks/>
          </p:cNvGrpSpPr>
          <p:nvPr/>
        </p:nvGrpSpPr>
        <p:grpSpPr>
          <a:xfrm flipH="1">
            <a:off x="1" y="1"/>
            <a:ext cx="12191999" cy="6861095"/>
            <a:chOff x="1" y="1"/>
            <a:chExt cx="12191999" cy="6861095"/>
          </a:xfrm>
          <a:solidFill>
            <a:srgbClr val="FCF5FD"/>
          </a:solidFill>
        </p:grpSpPr>
        <p:sp>
          <p:nvSpPr>
            <p:cNvPr id="11" name="Freeform: Shape 10">
              <a:extLst>
                <a:ext uri="{FF2B5EF4-FFF2-40B4-BE49-F238E27FC236}">
                  <a16:creationId xmlns:a16="http://schemas.microsoft.com/office/drawing/2014/main" id="{924D40AE-7D52-6B18-C9BD-6073AD4CA996}"/>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2" name="Freeform: Shape 11">
              <a:extLst>
                <a:ext uri="{FF2B5EF4-FFF2-40B4-BE49-F238E27FC236}">
                  <a16:creationId xmlns:a16="http://schemas.microsoft.com/office/drawing/2014/main" id="{F5438740-ABD8-5F61-6B9C-6B33DDBC6B9A}"/>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8" name="Freeform: Shape 17">
              <a:extLst>
                <a:ext uri="{FF2B5EF4-FFF2-40B4-BE49-F238E27FC236}">
                  <a16:creationId xmlns:a16="http://schemas.microsoft.com/office/drawing/2014/main" id="{138BF5BB-EC07-AD3E-12B7-A7F53FB62189}"/>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9" name="Graphic 18">
              <a:extLst>
                <a:ext uri="{FF2B5EF4-FFF2-40B4-BE49-F238E27FC236}">
                  <a16:creationId xmlns:a16="http://schemas.microsoft.com/office/drawing/2014/main" id="{298E7A3B-C500-7F51-2554-0AB080809F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7FDA1351-2324-12C8-365D-B4D0863ED1DC}"/>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21EF96A2-679E-8312-DB7B-C47EA540A7B3}"/>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722462EA-6A56-538C-D9AB-23236C5F69C3}"/>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E9525FB-A124-8036-37F6-C75E09A431F6}"/>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3C024778-7FF4-BD96-C50C-974FD74947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172DEFD4-6E2C-054C-5403-FCFDE13BC8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2" name="object 109">
            <a:extLst>
              <a:ext uri="{FF2B5EF4-FFF2-40B4-BE49-F238E27FC236}">
                <a16:creationId xmlns:a16="http://schemas.microsoft.com/office/drawing/2014/main" id="{272ADE8A-4C12-2E72-1405-EB9216B2CF68}"/>
              </a:ext>
            </a:extLst>
          </p:cNvPr>
          <p:cNvSpPr txBox="1"/>
          <p:nvPr/>
        </p:nvSpPr>
        <p:spPr>
          <a:xfrm>
            <a:off x="7228026" y="1626460"/>
            <a:ext cx="4501208" cy="576440"/>
          </a:xfrm>
          <a:prstGeom prst="rect">
            <a:avLst/>
          </a:prstGeom>
          <a:noFill/>
        </p:spPr>
        <p:txBody>
          <a:bodyPr vert="horz" wrap="square" lIns="0" tIns="189865" rIns="0" bIns="0" rtlCol="0">
            <a:spAutoFit/>
          </a:bodyPr>
          <a:lstStyle/>
          <a:p>
            <a:pPr algn="r" rtl="1"/>
            <a:r>
              <a:rPr lang="ar-EG" sz="2500" dirty="0">
                <a:solidFill>
                  <a:srgbClr val="AE10C4"/>
                </a:solidFill>
                <a:latin typeface="Tajawal ExtraBold" panose="00000800000000000000" pitchFamily="2" charset="-78"/>
                <a:cs typeface="Tajawal ExtraBold" panose="00000800000000000000" pitchFamily="2" charset="-78"/>
              </a:rPr>
              <a:t>التقنيات الفنية</a:t>
            </a:r>
            <a:r>
              <a:rPr lang="en-US" sz="2500" dirty="0">
                <a:solidFill>
                  <a:srgbClr val="AE10C4"/>
                </a:solidFill>
                <a:latin typeface="Tajawal ExtraBold" panose="00000800000000000000" pitchFamily="2" charset="-78"/>
                <a:cs typeface="Tajawal ExtraBold" panose="00000800000000000000" pitchFamily="2" charset="-78"/>
              </a:rPr>
              <a:t> </a:t>
            </a:r>
            <a:r>
              <a:rPr lang="ar-EG" sz="2500" dirty="0">
                <a:solidFill>
                  <a:srgbClr val="AE10C4"/>
                </a:solidFill>
                <a:latin typeface="Tajawal ExtraBold" panose="00000800000000000000" pitchFamily="2" charset="-78"/>
                <a:cs typeface="Tajawal ExtraBold" panose="00000800000000000000" pitchFamily="2" charset="-78"/>
              </a:rPr>
              <a:t>المستخدمة</a:t>
            </a:r>
            <a:endParaRPr lang="en-US" sz="2500" dirty="0">
              <a:solidFill>
                <a:srgbClr val="AE10C4"/>
              </a:solidFill>
              <a:latin typeface="Tajawal ExtraBold" panose="00000800000000000000" pitchFamily="2" charset="-78"/>
              <a:cs typeface="Tajawal ExtraBold" panose="00000800000000000000" pitchFamily="2" charset="-78"/>
            </a:endParaRPr>
          </a:p>
        </p:txBody>
      </p:sp>
      <p:sp>
        <p:nvSpPr>
          <p:cNvPr id="3" name="TextBox 2">
            <a:extLst>
              <a:ext uri="{FF2B5EF4-FFF2-40B4-BE49-F238E27FC236}">
                <a16:creationId xmlns:a16="http://schemas.microsoft.com/office/drawing/2014/main" id="{CA6C32B6-C51B-EED5-F934-ECC9164CC2B1}"/>
              </a:ext>
            </a:extLst>
          </p:cNvPr>
          <p:cNvSpPr txBox="1"/>
          <p:nvPr/>
        </p:nvSpPr>
        <p:spPr>
          <a:xfrm>
            <a:off x="6913080" y="2407549"/>
            <a:ext cx="4900772" cy="2704138"/>
          </a:xfrm>
          <a:prstGeom prst="rect">
            <a:avLst/>
          </a:prstGeom>
          <a:noFill/>
        </p:spPr>
        <p:txBody>
          <a:bodyPr wrap="square">
            <a:spAutoFit/>
          </a:bodyPr>
          <a:lstStyle/>
          <a:p>
            <a:pPr marL="182880" marR="116205" indent="-182880" algn="r" rtl="1">
              <a:lnSpc>
                <a:spcPct val="130600"/>
              </a:lnSpc>
              <a:spcBef>
                <a:spcPts val="95"/>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لغة البرمجة </a:t>
            </a:r>
            <a:r>
              <a:rPr lang="en-US" sz="1500" dirty="0">
                <a:solidFill>
                  <a:srgbClr val="245065"/>
                </a:solidFill>
                <a:latin typeface="Tajawal Medium" panose="00000600000000000000" pitchFamily="2" charset="-78"/>
                <a:cs typeface="Tajawal Medium" panose="00000600000000000000" pitchFamily="2" charset="-78"/>
              </a:rPr>
              <a:t> PHP </a:t>
            </a:r>
            <a:r>
              <a:rPr lang="ar-SA" sz="1500" dirty="0">
                <a:solidFill>
                  <a:srgbClr val="245065"/>
                </a:solidFill>
                <a:latin typeface="Tajawal Medium" panose="00000600000000000000" pitchFamily="2" charset="-78"/>
                <a:cs typeface="Tajawal Medium" panose="00000600000000000000" pitchFamily="2" charset="-78"/>
              </a:rPr>
              <a:t>مع إطار العمل القوي "</a:t>
            </a:r>
            <a:r>
              <a:rPr lang="en-US" sz="1500" dirty="0">
                <a:solidFill>
                  <a:srgbClr val="245065"/>
                </a:solidFill>
                <a:latin typeface="Tajawal Medium" panose="00000600000000000000" pitchFamily="2" charset="-78"/>
                <a:cs typeface="Tajawal Medium" panose="00000600000000000000" pitchFamily="2" charset="-78"/>
              </a:rPr>
              <a:t>Laravel</a:t>
            </a:r>
            <a:r>
              <a:rPr lang="ar-SA" sz="1500" dirty="0">
                <a:solidFill>
                  <a:srgbClr val="245065"/>
                </a:solidFill>
                <a:latin typeface="Tajawal Medium" panose="00000600000000000000" pitchFamily="2" charset="-78"/>
                <a:cs typeface="Tajawal Medium" panose="00000600000000000000" pitchFamily="2" charset="-78"/>
              </a:rPr>
              <a:t>" لتطوير الواجهة الخلفية.</a:t>
            </a:r>
          </a:p>
          <a:p>
            <a:pPr marL="182880" marR="116205" indent="-182880" algn="r"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إطار العمل </a:t>
            </a:r>
            <a:r>
              <a:rPr lang="en-US" sz="1500" dirty="0">
                <a:solidFill>
                  <a:srgbClr val="245065"/>
                </a:solidFill>
                <a:latin typeface="Tajawal Medium" panose="00000600000000000000" pitchFamily="2" charset="-78"/>
                <a:cs typeface="Tajawal Medium" panose="00000600000000000000" pitchFamily="2" charset="-78"/>
              </a:rPr>
              <a:t> Bootstrap</a:t>
            </a:r>
            <a:r>
              <a:rPr lang="ar-SA" sz="1500" dirty="0">
                <a:solidFill>
                  <a:srgbClr val="245065"/>
                </a:solidFill>
                <a:latin typeface="Tajawal Medium" panose="00000600000000000000" pitchFamily="2" charset="-78"/>
                <a:cs typeface="Tajawal Medium" panose="00000600000000000000" pitchFamily="2" charset="-78"/>
              </a:rPr>
              <a:t>مع</a:t>
            </a:r>
            <a:r>
              <a:rPr lang="en-US" sz="1500" dirty="0">
                <a:solidFill>
                  <a:srgbClr val="245065"/>
                </a:solidFill>
                <a:latin typeface="Tajawal Medium" panose="00000600000000000000" pitchFamily="2" charset="-78"/>
                <a:cs typeface="Tajawal Medium" panose="00000600000000000000" pitchFamily="2" charset="-78"/>
              </a:rPr>
              <a:t> HTML </a:t>
            </a:r>
            <a:r>
              <a:rPr lang="ar-SA" sz="1500" dirty="0">
                <a:solidFill>
                  <a:srgbClr val="245065"/>
                </a:solidFill>
                <a:latin typeface="Tajawal Medium" panose="00000600000000000000" pitchFamily="2" charset="-78"/>
                <a:cs typeface="Tajawal Medium" panose="00000600000000000000" pitchFamily="2" charset="-78"/>
              </a:rPr>
              <a:t>و</a:t>
            </a:r>
            <a:r>
              <a:rPr lang="en-US" sz="1500" dirty="0">
                <a:solidFill>
                  <a:srgbClr val="245065"/>
                </a:solidFill>
                <a:latin typeface="Tajawal Medium" panose="00000600000000000000" pitchFamily="2" charset="-78"/>
                <a:cs typeface="Tajawal Medium" panose="00000600000000000000" pitchFamily="2" charset="-78"/>
              </a:rPr>
              <a:t> CSS </a:t>
            </a:r>
            <a:r>
              <a:rPr lang="ar-SA" sz="1500" dirty="0">
                <a:solidFill>
                  <a:srgbClr val="245065"/>
                </a:solidFill>
                <a:latin typeface="Tajawal Medium" panose="00000600000000000000" pitchFamily="2" charset="-78"/>
                <a:cs typeface="Tajawal Medium" panose="00000600000000000000" pitchFamily="2" charset="-78"/>
              </a:rPr>
              <a:t>كأدوات للواجهة الأمامية.</a:t>
            </a:r>
          </a:p>
          <a:p>
            <a:pPr marL="182880" marR="116205" indent="-182880" algn="r"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ووردبريس لإنشاء الموقع الإلكتروني.</a:t>
            </a:r>
          </a:p>
          <a:p>
            <a:pPr marL="182880" marR="116205" indent="-182880" algn="r"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قاعدة البيانات </a:t>
            </a:r>
            <a:r>
              <a:rPr lang="en-US" sz="1500" dirty="0">
                <a:solidFill>
                  <a:srgbClr val="245065"/>
                </a:solidFill>
                <a:latin typeface="Tajawal Medium" panose="00000600000000000000" pitchFamily="2" charset="-78"/>
                <a:cs typeface="Tajawal Medium" panose="00000600000000000000" pitchFamily="2" charset="-78"/>
              </a:rPr>
              <a:t>MYSQL.</a:t>
            </a:r>
          </a:p>
          <a:p>
            <a:pPr marL="182880" marR="116205" indent="-182880" algn="r"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تطبيقات موبايل مخصصة لأجهزة </a:t>
            </a:r>
            <a:r>
              <a:rPr lang="en-US" sz="1500" dirty="0">
                <a:solidFill>
                  <a:srgbClr val="245065"/>
                </a:solidFill>
                <a:latin typeface="Tajawal Medium" panose="00000600000000000000" pitchFamily="2" charset="-78"/>
                <a:cs typeface="Tajawal Medium" panose="00000600000000000000" pitchFamily="2" charset="-78"/>
              </a:rPr>
              <a:t>(iOS - Android)</a:t>
            </a:r>
            <a:endParaRPr lang="ar-SA" sz="1500" dirty="0">
              <a:solidFill>
                <a:srgbClr val="245065"/>
              </a:solidFill>
              <a:latin typeface="Tajawal Medium" panose="00000600000000000000" pitchFamily="2" charset="-78"/>
              <a:cs typeface="Tajawal Medium" panose="00000600000000000000" pitchFamily="2" charset="-78"/>
            </a:endParaRPr>
          </a:p>
        </p:txBody>
      </p:sp>
      <p:pic>
        <p:nvPicPr>
          <p:cNvPr id="5" name="Graphic 4">
            <a:extLst>
              <a:ext uri="{FF2B5EF4-FFF2-40B4-BE49-F238E27FC236}">
                <a16:creationId xmlns:a16="http://schemas.microsoft.com/office/drawing/2014/main" id="{E1895C71-1F7B-9473-7E04-6DF3429825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4066" y="1659596"/>
            <a:ext cx="4326410" cy="3545703"/>
          </a:xfrm>
          <a:prstGeom prst="rect">
            <a:avLst/>
          </a:prstGeom>
        </p:spPr>
      </p:pic>
    </p:spTree>
    <p:extLst>
      <p:ext uri="{BB962C8B-B14F-4D97-AF65-F5344CB8AC3E}">
        <p14:creationId xmlns:p14="http://schemas.microsoft.com/office/powerpoint/2010/main" val="3941670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2E1EA8-DC2B-5BA6-F985-A6D3EBF1F0A1}"/>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9D74E101-C180-F85E-C5DC-90839C0CA384}"/>
              </a:ext>
            </a:extLst>
          </p:cNvPr>
          <p:cNvGrpSpPr>
            <a:grpSpLocks/>
          </p:cNvGrpSpPr>
          <p:nvPr/>
        </p:nvGrpSpPr>
        <p:grpSpPr>
          <a:xfrm flipH="1">
            <a:off x="1" y="1"/>
            <a:ext cx="12191999" cy="6861095"/>
            <a:chOff x="1" y="1"/>
            <a:chExt cx="12191999" cy="6861095"/>
          </a:xfrm>
          <a:solidFill>
            <a:srgbClr val="FCF5FD"/>
          </a:solidFill>
        </p:grpSpPr>
        <p:sp>
          <p:nvSpPr>
            <p:cNvPr id="7" name="Freeform: Shape 6">
              <a:extLst>
                <a:ext uri="{FF2B5EF4-FFF2-40B4-BE49-F238E27FC236}">
                  <a16:creationId xmlns:a16="http://schemas.microsoft.com/office/drawing/2014/main" id="{7487D393-30C9-E808-F858-EDC67E332F77}"/>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8" name="Freeform: Shape 17">
              <a:extLst>
                <a:ext uri="{FF2B5EF4-FFF2-40B4-BE49-F238E27FC236}">
                  <a16:creationId xmlns:a16="http://schemas.microsoft.com/office/drawing/2014/main" id="{22CA112B-F291-FD8C-5600-C5E3A2BC29D5}"/>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9" name="Freeform: Shape 18">
              <a:extLst>
                <a:ext uri="{FF2B5EF4-FFF2-40B4-BE49-F238E27FC236}">
                  <a16:creationId xmlns:a16="http://schemas.microsoft.com/office/drawing/2014/main" id="{C5986E93-21A2-4C81-11D5-0C5871543AC6}"/>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20" name="Graphic 19">
              <a:extLst>
                <a:ext uri="{FF2B5EF4-FFF2-40B4-BE49-F238E27FC236}">
                  <a16:creationId xmlns:a16="http://schemas.microsoft.com/office/drawing/2014/main" id="{DEF6841D-786F-6EB2-452F-6D60EA4DBB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2CB6E165-B736-B83D-D166-C899AC8627A6}"/>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CFCA4872-EC8F-91CB-A854-088C5BA7FB1D}"/>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2F55AF57-C661-54E6-8576-6BB3C6BD9612}"/>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2E67295-1FAA-C6A6-D933-46176DEFFC7C}"/>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B9C3AF68-344C-65DA-9C84-E7E0FC9922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D54C1E79-56B5-73F5-2C3E-065C961EF6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2" name="object 109">
            <a:extLst>
              <a:ext uri="{FF2B5EF4-FFF2-40B4-BE49-F238E27FC236}">
                <a16:creationId xmlns:a16="http://schemas.microsoft.com/office/drawing/2014/main" id="{54697963-1DBE-5092-B922-64941723A310}"/>
              </a:ext>
            </a:extLst>
          </p:cNvPr>
          <p:cNvSpPr txBox="1"/>
          <p:nvPr/>
        </p:nvSpPr>
        <p:spPr>
          <a:xfrm>
            <a:off x="7228026" y="1881105"/>
            <a:ext cx="4501208" cy="576440"/>
          </a:xfrm>
          <a:prstGeom prst="rect">
            <a:avLst/>
          </a:prstGeom>
          <a:noFill/>
        </p:spPr>
        <p:txBody>
          <a:bodyPr vert="horz" wrap="square" lIns="0" tIns="189865" rIns="0" bIns="0" rtlCol="0">
            <a:spAutoFit/>
          </a:bodyPr>
          <a:lstStyle/>
          <a:p>
            <a:pPr algn="r" rtl="1"/>
            <a:r>
              <a:rPr lang="ar-EG" sz="2500" dirty="0">
                <a:solidFill>
                  <a:srgbClr val="AE10C4"/>
                </a:solidFill>
                <a:latin typeface="Tajawal ExtraBold" panose="00000800000000000000" pitchFamily="2" charset="-78"/>
                <a:cs typeface="Tajawal ExtraBold" panose="00000800000000000000" pitchFamily="2" charset="-78"/>
              </a:rPr>
              <a:t>الخطة المستقبلية</a:t>
            </a:r>
            <a:endParaRPr lang="en-US" sz="2500" dirty="0">
              <a:solidFill>
                <a:srgbClr val="AE10C4"/>
              </a:solidFill>
              <a:latin typeface="Tajawal ExtraBold" panose="00000800000000000000" pitchFamily="2" charset="-78"/>
              <a:cs typeface="Tajawal ExtraBold" panose="00000800000000000000" pitchFamily="2" charset="-78"/>
            </a:endParaRPr>
          </a:p>
        </p:txBody>
      </p:sp>
      <p:sp>
        <p:nvSpPr>
          <p:cNvPr id="3" name="TextBox 2">
            <a:extLst>
              <a:ext uri="{FF2B5EF4-FFF2-40B4-BE49-F238E27FC236}">
                <a16:creationId xmlns:a16="http://schemas.microsoft.com/office/drawing/2014/main" id="{D795DFAE-D56C-9C42-514D-CCA53A5296DE}"/>
              </a:ext>
            </a:extLst>
          </p:cNvPr>
          <p:cNvSpPr txBox="1"/>
          <p:nvPr/>
        </p:nvSpPr>
        <p:spPr>
          <a:xfrm>
            <a:off x="6913080" y="2662194"/>
            <a:ext cx="4900772" cy="1949252"/>
          </a:xfrm>
          <a:prstGeom prst="rect">
            <a:avLst/>
          </a:prstGeom>
          <a:noFill/>
        </p:spPr>
        <p:txBody>
          <a:bodyPr wrap="square">
            <a:spAutoFit/>
          </a:bodyPr>
          <a:lstStyle/>
          <a:p>
            <a:pPr marR="116205" algn="just" rtl="1">
              <a:lnSpc>
                <a:spcPct val="130600"/>
              </a:lnSpc>
              <a:spcBef>
                <a:spcPts val="95"/>
              </a:spcBef>
              <a:buClr>
                <a:srgbClr val="AE10C4"/>
              </a:buClr>
              <a:buSzPct val="100000"/>
            </a:pPr>
            <a:r>
              <a:rPr lang="ar-SA" sz="1500" dirty="0">
                <a:solidFill>
                  <a:srgbClr val="245065"/>
                </a:solidFill>
                <a:latin typeface="Tajawal Medium" panose="00000600000000000000" pitchFamily="2" charset="-78"/>
                <a:cs typeface="Tajawal Medium" panose="00000600000000000000" pitchFamily="2" charset="-78"/>
              </a:rPr>
              <a:t>تؤمن شرك</a:t>
            </a:r>
            <a:r>
              <a:rPr lang="ar-KW" sz="1500" dirty="0">
                <a:solidFill>
                  <a:srgbClr val="245065"/>
                </a:solidFill>
                <a:latin typeface="Tajawal Medium" panose="00000600000000000000" pitchFamily="2" charset="-78"/>
                <a:cs typeface="Tajawal Medium" panose="00000600000000000000" pitchFamily="2" charset="-78"/>
              </a:rPr>
              <a:t>تنا </a:t>
            </a:r>
            <a:r>
              <a:rPr lang="ar-SA" sz="1500" dirty="0">
                <a:solidFill>
                  <a:srgbClr val="245065"/>
                </a:solidFill>
                <a:latin typeface="Tajawal Medium" panose="00000600000000000000" pitchFamily="2" charset="-78"/>
                <a:cs typeface="Tajawal Medium" panose="00000600000000000000" pitchFamily="2" charset="-78"/>
              </a:rPr>
              <a:t>بأهمية التطوير المستمر الذي يضمن لعملائنا أن أنظمتنا تعمل بكفاءة على مدار السنوات، وتواكب أحدث التقنيات المتوفرة في السوق. وقد بدأت الشركة بالفعل العمل على تطوير هذا النظام من خلال إضافة خدمات جديدة أو إنشاء أنظمة جديدة يمكن ربطها به لزيادة كفاءته وشموليته.</a:t>
            </a:r>
          </a:p>
        </p:txBody>
      </p:sp>
      <p:pic>
        <p:nvPicPr>
          <p:cNvPr id="4" name="Graphic 3">
            <a:extLst>
              <a:ext uri="{FF2B5EF4-FFF2-40B4-BE49-F238E27FC236}">
                <a16:creationId xmlns:a16="http://schemas.microsoft.com/office/drawing/2014/main" id="{6FF65178-DC7A-EFFC-0835-3D7A3BE79F89}"/>
              </a:ext>
            </a:extLst>
          </p:cNvPr>
          <p:cNvPicPr preferRelativeResize="0">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10303535" y="4711922"/>
            <a:ext cx="1394497" cy="72630"/>
          </a:xfrm>
          <a:prstGeom prst="rect">
            <a:avLst/>
          </a:prstGeom>
        </p:spPr>
      </p:pic>
      <p:pic>
        <p:nvPicPr>
          <p:cNvPr id="6" name="Graphic 5">
            <a:extLst>
              <a:ext uri="{FF2B5EF4-FFF2-40B4-BE49-F238E27FC236}">
                <a16:creationId xmlns:a16="http://schemas.microsoft.com/office/drawing/2014/main" id="{0BCD4572-D07E-1A3B-8FE3-578E36CEFFA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73087" y="1965960"/>
            <a:ext cx="3905065" cy="2926080"/>
          </a:xfrm>
          <a:prstGeom prst="rect">
            <a:avLst/>
          </a:prstGeom>
        </p:spPr>
      </p:pic>
    </p:spTree>
    <p:extLst>
      <p:ext uri="{BB962C8B-B14F-4D97-AF65-F5344CB8AC3E}">
        <p14:creationId xmlns:p14="http://schemas.microsoft.com/office/powerpoint/2010/main" val="2906511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0EAFF1-8364-3882-2614-C6A4E27BEDA1}"/>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8A7E3779-7707-F952-883E-BA978DE21F76}"/>
              </a:ext>
            </a:extLst>
          </p:cNvPr>
          <p:cNvGrpSpPr>
            <a:grpSpLocks/>
          </p:cNvGrpSpPr>
          <p:nvPr/>
        </p:nvGrpSpPr>
        <p:grpSpPr>
          <a:xfrm flipH="1">
            <a:off x="1" y="1"/>
            <a:ext cx="12191999" cy="6861095"/>
            <a:chOff x="1" y="1"/>
            <a:chExt cx="12191999" cy="6861095"/>
          </a:xfrm>
          <a:solidFill>
            <a:srgbClr val="FCF5FD"/>
          </a:solidFill>
        </p:grpSpPr>
        <p:sp>
          <p:nvSpPr>
            <p:cNvPr id="11" name="Freeform: Shape 10">
              <a:extLst>
                <a:ext uri="{FF2B5EF4-FFF2-40B4-BE49-F238E27FC236}">
                  <a16:creationId xmlns:a16="http://schemas.microsoft.com/office/drawing/2014/main" id="{C1F1ECB8-82ED-14D0-C551-63F3249FCB2C}"/>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2" name="Freeform: Shape 11">
              <a:extLst>
                <a:ext uri="{FF2B5EF4-FFF2-40B4-BE49-F238E27FC236}">
                  <a16:creationId xmlns:a16="http://schemas.microsoft.com/office/drawing/2014/main" id="{5307B507-2D6C-DEA4-853D-0A025E353223}"/>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8" name="Freeform: Shape 17">
              <a:extLst>
                <a:ext uri="{FF2B5EF4-FFF2-40B4-BE49-F238E27FC236}">
                  <a16:creationId xmlns:a16="http://schemas.microsoft.com/office/drawing/2014/main" id="{A7AE0DF1-7B58-48E9-979F-58EF21B77A6E}"/>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9" name="Graphic 18">
              <a:extLst>
                <a:ext uri="{FF2B5EF4-FFF2-40B4-BE49-F238E27FC236}">
                  <a16:creationId xmlns:a16="http://schemas.microsoft.com/office/drawing/2014/main" id="{F6C8F47F-169A-04FE-6D75-58C9928C6B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4EF512E9-9358-FBEC-05AF-C8A059AB329A}"/>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AC9719C3-E037-661B-C78C-DD3C8042CFE1}"/>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82F35C21-52E7-8B2D-CBE5-66A275806A77}"/>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75E9144-1DB6-9305-F0E4-C4BDBA3F48F0}"/>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E81B8954-3C39-9D40-B591-1DA1E92B10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6ADBAF31-E6E8-1D1A-B6B1-190590F5A6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2" name="object 109">
            <a:extLst>
              <a:ext uri="{FF2B5EF4-FFF2-40B4-BE49-F238E27FC236}">
                <a16:creationId xmlns:a16="http://schemas.microsoft.com/office/drawing/2014/main" id="{F0AF87D1-3062-83AE-7881-CB33DE96C3B8}"/>
              </a:ext>
            </a:extLst>
          </p:cNvPr>
          <p:cNvSpPr txBox="1"/>
          <p:nvPr/>
        </p:nvSpPr>
        <p:spPr>
          <a:xfrm>
            <a:off x="6389225" y="471198"/>
            <a:ext cx="5340009" cy="1345881"/>
          </a:xfrm>
          <a:prstGeom prst="rect">
            <a:avLst/>
          </a:prstGeom>
          <a:noFill/>
        </p:spPr>
        <p:txBody>
          <a:bodyPr vert="horz" wrap="square" lIns="0" tIns="189865" rIns="0" bIns="0" rtlCol="0">
            <a:spAutoFit/>
          </a:bodyPr>
          <a:lstStyle/>
          <a:p>
            <a:pPr algn="r" rtl="1"/>
            <a:r>
              <a:rPr lang="ar-EG" sz="2500" dirty="0">
                <a:solidFill>
                  <a:srgbClr val="AE10C4"/>
                </a:solidFill>
                <a:latin typeface="Tajawal ExtraBold" panose="00000800000000000000" pitchFamily="2" charset="-78"/>
                <a:cs typeface="Tajawal ExtraBold" panose="00000800000000000000" pitchFamily="2" charset="-78"/>
              </a:rPr>
              <a:t>فيما يلي قائمة بالخطط</a:t>
            </a:r>
            <a:r>
              <a:rPr lang="ar-KW" sz="2500" dirty="0">
                <a:solidFill>
                  <a:srgbClr val="AE10C4"/>
                </a:solidFill>
                <a:latin typeface="Tajawal ExtraBold" panose="00000800000000000000" pitchFamily="2" charset="-78"/>
                <a:cs typeface="Tajawal ExtraBold" panose="00000800000000000000" pitchFamily="2" charset="-78"/>
              </a:rPr>
              <a:t> </a:t>
            </a:r>
            <a:r>
              <a:rPr lang="ar-EG" sz="2500" dirty="0">
                <a:solidFill>
                  <a:srgbClr val="AE10C4"/>
                </a:solidFill>
                <a:latin typeface="Tajawal ExtraBold" panose="00000800000000000000" pitchFamily="2" charset="-78"/>
                <a:cs typeface="Tajawal ExtraBold" panose="00000800000000000000" pitchFamily="2" charset="-78"/>
              </a:rPr>
              <a:t>المستقبلية التي سيتم العمل عليها قريبًا</a:t>
            </a:r>
          </a:p>
          <a:p>
            <a:pPr algn="r" rtl="1"/>
            <a:endParaRPr lang="en-US" sz="2500" dirty="0">
              <a:solidFill>
                <a:srgbClr val="AE10C4"/>
              </a:solidFill>
              <a:latin typeface="Tajawal ExtraBold" panose="00000800000000000000" pitchFamily="2" charset="-78"/>
              <a:cs typeface="Tajawal ExtraBold" panose="00000800000000000000" pitchFamily="2" charset="-78"/>
            </a:endParaRPr>
          </a:p>
        </p:txBody>
      </p:sp>
      <p:sp>
        <p:nvSpPr>
          <p:cNvPr id="3" name="TextBox 2">
            <a:extLst>
              <a:ext uri="{FF2B5EF4-FFF2-40B4-BE49-F238E27FC236}">
                <a16:creationId xmlns:a16="http://schemas.microsoft.com/office/drawing/2014/main" id="{DAD70BC7-1171-B309-8840-6ECE2FD663BF}"/>
              </a:ext>
            </a:extLst>
          </p:cNvPr>
          <p:cNvSpPr txBox="1"/>
          <p:nvPr/>
        </p:nvSpPr>
        <p:spPr>
          <a:xfrm>
            <a:off x="6589525" y="1813007"/>
            <a:ext cx="5225431" cy="4041940"/>
          </a:xfrm>
          <a:prstGeom prst="rect">
            <a:avLst/>
          </a:prstGeom>
          <a:noFill/>
        </p:spPr>
        <p:txBody>
          <a:bodyPr wrap="square">
            <a:spAutoFit/>
          </a:bodyPr>
          <a:lstStyle/>
          <a:p>
            <a:pPr marL="182880" marR="116205" indent="-182880" algn="just"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نظام المناهج الإلكترونية وإدارة محتوى التعلم الإلكتروني.</a:t>
            </a:r>
          </a:p>
          <a:p>
            <a:pPr marL="182880" marR="116205" indent="-182880" algn="just"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يقوم النظام بإنشاء الجداول الزمنية تلقائيًا بعد إدخال بعض البيانات مثل بيانات المعلمين، المواد الدراسية، الصفوف الدراسية والقاعات.</a:t>
            </a:r>
          </a:p>
          <a:p>
            <a:pPr marL="182880" marR="116205" indent="-182880" algn="just"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نظام لتوزيع الأعمال غير التعليمية على المعلمين وفقًا لقدراتهم، ووظائفهم في الحضانة، أو الجداول الزمنية المخصصة لهم.</a:t>
            </a:r>
          </a:p>
          <a:p>
            <a:pPr marL="182880" marR="116205" indent="-182880" algn="just"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التواصل مع أنظمة تعليمية أخرى مثل نظام "زاكر" للاستفادة القصوى من المحتوى التعليمي المتكامل الذي يقدمونه.</a:t>
            </a:r>
          </a:p>
          <a:p>
            <a:pPr marL="182880" marR="116205" indent="-182880" algn="just"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نظام جديد لإدارة الكافتيريا داخل الحضانة.</a:t>
            </a:r>
          </a:p>
          <a:p>
            <a:pPr marL="182880" marR="116205" indent="-182880" algn="just"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نظام جديد لإدارة نادي الحضانة.</a:t>
            </a:r>
          </a:p>
        </p:txBody>
      </p:sp>
      <p:sp>
        <p:nvSpPr>
          <p:cNvPr id="5" name="TextBox 4">
            <a:extLst>
              <a:ext uri="{FF2B5EF4-FFF2-40B4-BE49-F238E27FC236}">
                <a16:creationId xmlns:a16="http://schemas.microsoft.com/office/drawing/2014/main" id="{9F6CAF67-577C-3868-499A-369593F76E93}"/>
              </a:ext>
            </a:extLst>
          </p:cNvPr>
          <p:cNvSpPr txBox="1"/>
          <p:nvPr/>
        </p:nvSpPr>
        <p:spPr>
          <a:xfrm>
            <a:off x="490021" y="1813007"/>
            <a:ext cx="5214427" cy="2273508"/>
          </a:xfrm>
          <a:prstGeom prst="rect">
            <a:avLst/>
          </a:prstGeom>
          <a:noFill/>
        </p:spPr>
        <p:txBody>
          <a:bodyPr wrap="square">
            <a:spAutoFit/>
          </a:bodyPr>
          <a:lstStyle/>
          <a:p>
            <a:pPr marL="182880" marR="116205" indent="-182880" algn="just"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نظام جديد لإدارة التواصل مع الجامعات الخارجية والطلاب.</a:t>
            </a:r>
          </a:p>
          <a:p>
            <a:pPr marL="182880" marR="116205" indent="-182880" algn="just"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نظام جديد لإدارة شؤون الخريجين والاستمرار في التواصل معهم.</a:t>
            </a:r>
          </a:p>
          <a:p>
            <a:pPr marL="182880" marR="116205" indent="-182880" algn="just"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نظام جديد لإدارة المخازن ومبيعات الحضانة مثل زي الحضانة وما إلى ذلك.</a:t>
            </a:r>
          </a:p>
          <a:p>
            <a:pPr marL="182880" marR="116205" indent="-182880" algn="just" rtl="1">
              <a:lnSpc>
                <a:spcPct val="130600"/>
              </a:lnSpc>
              <a:spcBef>
                <a:spcPts val="10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نظام متكامل لإدارة الموارد البشرية الخاصة بالمعلمين.</a:t>
            </a:r>
          </a:p>
        </p:txBody>
      </p:sp>
    </p:spTree>
    <p:extLst>
      <p:ext uri="{BB962C8B-B14F-4D97-AF65-F5344CB8AC3E}">
        <p14:creationId xmlns:p14="http://schemas.microsoft.com/office/powerpoint/2010/main" val="4269065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5BAD46-8DA3-D0BB-D402-B6894362A9F6}"/>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451135DE-3CEF-B833-5933-6D50437BEAA0}"/>
              </a:ext>
            </a:extLst>
          </p:cNvPr>
          <p:cNvGrpSpPr>
            <a:grpSpLocks/>
          </p:cNvGrpSpPr>
          <p:nvPr/>
        </p:nvGrpSpPr>
        <p:grpSpPr>
          <a:xfrm flipH="1">
            <a:off x="1" y="1"/>
            <a:ext cx="12191999" cy="6861095"/>
            <a:chOff x="1" y="1"/>
            <a:chExt cx="12191999" cy="6861095"/>
          </a:xfrm>
          <a:solidFill>
            <a:srgbClr val="FCF5FD"/>
          </a:solidFill>
        </p:grpSpPr>
        <p:sp>
          <p:nvSpPr>
            <p:cNvPr id="3" name="Freeform: Shape 2">
              <a:extLst>
                <a:ext uri="{FF2B5EF4-FFF2-40B4-BE49-F238E27FC236}">
                  <a16:creationId xmlns:a16="http://schemas.microsoft.com/office/drawing/2014/main" id="{F111B03C-CB48-76E9-9FEB-38D12C9D85F7}"/>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5" name="Freeform: Shape 4">
              <a:extLst>
                <a:ext uri="{FF2B5EF4-FFF2-40B4-BE49-F238E27FC236}">
                  <a16:creationId xmlns:a16="http://schemas.microsoft.com/office/drawing/2014/main" id="{A3C785A9-C2B9-9D54-CA56-E9D49F8550D8}"/>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6" name="Freeform: Shape 5">
              <a:extLst>
                <a:ext uri="{FF2B5EF4-FFF2-40B4-BE49-F238E27FC236}">
                  <a16:creationId xmlns:a16="http://schemas.microsoft.com/office/drawing/2014/main" id="{675D9863-77D9-FF4F-5785-C587B3FDA4CF}"/>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7" name="Graphic 6">
              <a:extLst>
                <a:ext uri="{FF2B5EF4-FFF2-40B4-BE49-F238E27FC236}">
                  <a16:creationId xmlns:a16="http://schemas.microsoft.com/office/drawing/2014/main" id="{53151771-3B3C-0ECF-0AB9-5D1C7ED89D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pic>
        <p:nvPicPr>
          <p:cNvPr id="33" name="Graphic 32">
            <a:extLst>
              <a:ext uri="{FF2B5EF4-FFF2-40B4-BE49-F238E27FC236}">
                <a16:creationId xmlns:a16="http://schemas.microsoft.com/office/drawing/2014/main" id="{B235C226-722B-DCCD-BC61-6F7CFE2B06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398" y="107381"/>
            <a:ext cx="11887180" cy="889685"/>
          </a:xfrm>
          <a:prstGeom prst="rect">
            <a:avLst/>
          </a:prstGeom>
        </p:spPr>
      </p:pic>
      <p:sp>
        <p:nvSpPr>
          <p:cNvPr id="4" name="Rectangle: Rounded Corners 3">
            <a:extLst>
              <a:ext uri="{FF2B5EF4-FFF2-40B4-BE49-F238E27FC236}">
                <a16:creationId xmlns:a16="http://schemas.microsoft.com/office/drawing/2014/main" id="{B3CD0FFA-8ECE-BB98-4AF3-D34D63BB0B11}"/>
              </a:ext>
            </a:extLst>
          </p:cNvPr>
          <p:cNvSpPr>
            <a:spLocks noChangeAspect="1"/>
          </p:cNvSpPr>
          <p:nvPr/>
        </p:nvSpPr>
        <p:spPr>
          <a:xfrm>
            <a:off x="976628" y="1828800"/>
            <a:ext cx="4177265" cy="3200400"/>
          </a:xfrm>
          <a:prstGeom prst="roundRect">
            <a:avLst>
              <a:gd name="adj" fmla="val 6085"/>
            </a:avLst>
          </a:prstGeom>
          <a:blipFill dpi="0" rotWithShape="1">
            <a:blip r:embed="rId6">
              <a:alphaModFix/>
            </a:blip>
            <a:srcRect/>
            <a:stretch>
              <a:fillRect/>
            </a:stretch>
          </a:blipFill>
          <a:ln>
            <a:noFill/>
          </a:ln>
          <a:effectLst>
            <a:outerShdw blurRad="50800" dist="38100" dir="5400000" algn="ctr" rotWithShape="0">
              <a:srgbClr val="AE10C4">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060682F5-B68A-A00A-EFEF-4BE52A231D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6628" y="5325847"/>
            <a:ext cx="1755648" cy="91440"/>
          </a:xfrm>
          <a:prstGeom prst="rect">
            <a:avLst/>
          </a:prstGeom>
        </p:spPr>
      </p:pic>
      <p:sp>
        <p:nvSpPr>
          <p:cNvPr id="13" name="TextBox 12">
            <a:extLst>
              <a:ext uri="{FF2B5EF4-FFF2-40B4-BE49-F238E27FC236}">
                <a16:creationId xmlns:a16="http://schemas.microsoft.com/office/drawing/2014/main" id="{556F4C64-B55B-7738-4B43-557906ACF98F}"/>
              </a:ext>
            </a:extLst>
          </p:cNvPr>
          <p:cNvSpPr txBox="1"/>
          <p:nvPr/>
        </p:nvSpPr>
        <p:spPr>
          <a:xfrm>
            <a:off x="9157329" y="1848509"/>
            <a:ext cx="2676304" cy="409728"/>
          </a:xfrm>
          <a:prstGeom prst="rect">
            <a:avLst/>
          </a:prstGeom>
          <a:noFill/>
        </p:spPr>
        <p:txBody>
          <a:bodyPr wrap="square">
            <a:spAutoFit/>
          </a:bodyPr>
          <a:lstStyle/>
          <a:p>
            <a:pPr marL="182880" marR="5080" indent="-182880" algn="just" rtl="1">
              <a:lnSpc>
                <a:spcPct val="150000"/>
              </a:lnSpc>
              <a:spcBef>
                <a:spcPts val="250"/>
              </a:spcBef>
              <a:buClr>
                <a:srgbClr val="AE10C4"/>
              </a:buClr>
              <a:buFont typeface="Arial" panose="020B0604020202020204" pitchFamily="34" charset="0"/>
              <a:buChar char="•"/>
            </a:pPr>
            <a:r>
              <a:rPr lang="ar-EG" sz="1500" dirty="0">
                <a:solidFill>
                  <a:srgbClr val="245065"/>
                </a:solidFill>
                <a:latin typeface="Tajawal Medium" panose="00000600000000000000" pitchFamily="2" charset="-78"/>
                <a:ea typeface="Tahoma"/>
                <a:cs typeface="Tajawal Medium" panose="00000600000000000000" pitchFamily="2" charset="-78"/>
              </a:rPr>
              <a:t> مسؤولي القبول والتسجيل</a:t>
            </a:r>
          </a:p>
        </p:txBody>
      </p:sp>
      <p:sp>
        <p:nvSpPr>
          <p:cNvPr id="23" name="TextBox 22">
            <a:extLst>
              <a:ext uri="{FF2B5EF4-FFF2-40B4-BE49-F238E27FC236}">
                <a16:creationId xmlns:a16="http://schemas.microsoft.com/office/drawing/2014/main" id="{09B2BC07-FC6E-5659-834A-C151699C9E40}"/>
              </a:ext>
            </a:extLst>
          </p:cNvPr>
          <p:cNvSpPr txBox="1"/>
          <p:nvPr/>
        </p:nvSpPr>
        <p:spPr>
          <a:xfrm>
            <a:off x="7345257" y="957047"/>
            <a:ext cx="4488376" cy="621324"/>
          </a:xfrm>
          <a:prstGeom prst="rect">
            <a:avLst/>
          </a:prstGeom>
          <a:noFill/>
        </p:spPr>
        <p:txBody>
          <a:bodyPr wrap="square">
            <a:spAutoFit/>
          </a:bodyPr>
          <a:lstStyle/>
          <a:p>
            <a:pPr marR="5080" algn="just" rtl="1">
              <a:lnSpc>
                <a:spcPct val="150000"/>
              </a:lnSpc>
              <a:spcBef>
                <a:spcPts val="250"/>
              </a:spcBef>
              <a:buClr>
                <a:srgbClr val="AE10C4"/>
              </a:buClr>
            </a:pPr>
            <a:r>
              <a:rPr lang="ar-KW" sz="2500" dirty="0">
                <a:solidFill>
                  <a:srgbClr val="AE10C4"/>
                </a:solidFill>
                <a:latin typeface="Tajawal ExtraBold" panose="00000800000000000000" pitchFamily="2" charset="-78"/>
                <a:ea typeface="Tahoma"/>
                <a:cs typeface="Tajawal ExtraBold" panose="00000800000000000000" pitchFamily="2" charset="-78"/>
              </a:rPr>
              <a:t>مستخدمي النظام</a:t>
            </a:r>
            <a:endParaRPr lang="en-US" sz="2500" dirty="0">
              <a:solidFill>
                <a:srgbClr val="AE10C4"/>
              </a:solidFill>
              <a:latin typeface="Tajawal ExtraBold" panose="00000800000000000000" pitchFamily="2" charset="-78"/>
              <a:ea typeface="Tahoma"/>
              <a:cs typeface="Tajawal ExtraBold" panose="00000800000000000000" pitchFamily="2" charset="-78"/>
            </a:endParaRPr>
          </a:p>
        </p:txBody>
      </p:sp>
      <p:sp>
        <p:nvSpPr>
          <p:cNvPr id="26" name="TextBox 25">
            <a:extLst>
              <a:ext uri="{FF2B5EF4-FFF2-40B4-BE49-F238E27FC236}">
                <a16:creationId xmlns:a16="http://schemas.microsoft.com/office/drawing/2014/main" id="{4159808C-661D-B690-1CC0-D3FAFFDA5865}"/>
              </a:ext>
            </a:extLst>
          </p:cNvPr>
          <p:cNvSpPr txBox="1"/>
          <p:nvPr/>
        </p:nvSpPr>
        <p:spPr>
          <a:xfrm>
            <a:off x="7044757" y="1848509"/>
            <a:ext cx="1956142" cy="409728"/>
          </a:xfrm>
          <a:prstGeom prst="rect">
            <a:avLst/>
          </a:prstGeom>
          <a:noFill/>
        </p:spPr>
        <p:txBody>
          <a:bodyPr wrap="square">
            <a:spAutoFit/>
          </a:bodyPr>
          <a:lstStyle/>
          <a:p>
            <a:pPr marL="182880" marR="5080" indent="-182880" algn="just" rtl="1">
              <a:lnSpc>
                <a:spcPct val="150000"/>
              </a:lnSpc>
              <a:spcBef>
                <a:spcPts val="250"/>
              </a:spcBef>
              <a:buClr>
                <a:srgbClr val="AE10C4"/>
              </a:buClr>
              <a:buFont typeface="Arial" panose="020B0604020202020204" pitchFamily="34" charset="0"/>
              <a:buChar char="•"/>
            </a:pPr>
            <a:r>
              <a:rPr lang="ar-EG" sz="1500" dirty="0">
                <a:solidFill>
                  <a:srgbClr val="245065"/>
                </a:solidFill>
                <a:latin typeface="Tajawal Medium" panose="00000600000000000000" pitchFamily="2" charset="-78"/>
                <a:ea typeface="Tahoma"/>
                <a:cs typeface="Tajawal Medium" panose="00000600000000000000" pitchFamily="2" charset="-78"/>
              </a:rPr>
              <a:t>رؤساء الأقسام </a:t>
            </a:r>
          </a:p>
        </p:txBody>
      </p:sp>
      <p:sp>
        <p:nvSpPr>
          <p:cNvPr id="27" name="TextBox 26">
            <a:extLst>
              <a:ext uri="{FF2B5EF4-FFF2-40B4-BE49-F238E27FC236}">
                <a16:creationId xmlns:a16="http://schemas.microsoft.com/office/drawing/2014/main" id="{74699ABA-C31D-8905-C7A6-044A39A80F69}"/>
              </a:ext>
            </a:extLst>
          </p:cNvPr>
          <p:cNvSpPr txBox="1"/>
          <p:nvPr/>
        </p:nvSpPr>
        <p:spPr>
          <a:xfrm>
            <a:off x="10069602" y="2448739"/>
            <a:ext cx="1764030" cy="409728"/>
          </a:xfrm>
          <a:prstGeom prst="rect">
            <a:avLst/>
          </a:prstGeom>
          <a:noFill/>
        </p:spPr>
        <p:txBody>
          <a:bodyPr wrap="square">
            <a:spAutoFit/>
          </a:bodyPr>
          <a:lstStyle/>
          <a:p>
            <a:pPr marL="182880" marR="5080" indent="-182880" algn="just" rtl="1">
              <a:lnSpc>
                <a:spcPct val="150000"/>
              </a:lnSpc>
              <a:spcBef>
                <a:spcPts val="250"/>
              </a:spcBef>
              <a:buClr>
                <a:srgbClr val="AE10C4"/>
              </a:buClr>
              <a:buFont typeface="Arial" panose="020B0604020202020204" pitchFamily="34" charset="0"/>
              <a:buChar char="•"/>
            </a:pPr>
            <a:r>
              <a:rPr lang="ar-EG" sz="1500" dirty="0">
                <a:solidFill>
                  <a:srgbClr val="245065"/>
                </a:solidFill>
                <a:latin typeface="Tajawal Medium" panose="00000600000000000000" pitchFamily="2" charset="-78"/>
                <a:ea typeface="Tahoma"/>
                <a:cs typeface="Tajawal Medium" panose="00000600000000000000" pitchFamily="2" charset="-78"/>
              </a:rPr>
              <a:t>مسؤولي النظام </a:t>
            </a:r>
          </a:p>
        </p:txBody>
      </p:sp>
      <p:sp>
        <p:nvSpPr>
          <p:cNvPr id="29" name="TextBox 28">
            <a:extLst>
              <a:ext uri="{FF2B5EF4-FFF2-40B4-BE49-F238E27FC236}">
                <a16:creationId xmlns:a16="http://schemas.microsoft.com/office/drawing/2014/main" id="{0319DAAD-C3A2-0D6C-CE32-628DE60E15E3}"/>
              </a:ext>
            </a:extLst>
          </p:cNvPr>
          <p:cNvSpPr txBox="1"/>
          <p:nvPr/>
        </p:nvSpPr>
        <p:spPr>
          <a:xfrm>
            <a:off x="7236868" y="2448739"/>
            <a:ext cx="1764030" cy="409728"/>
          </a:xfrm>
          <a:prstGeom prst="rect">
            <a:avLst/>
          </a:prstGeom>
          <a:noFill/>
        </p:spPr>
        <p:txBody>
          <a:bodyPr wrap="square">
            <a:spAutoFit/>
          </a:bodyPr>
          <a:lstStyle/>
          <a:p>
            <a:pPr marL="182880" marR="5080" indent="-182880" algn="just" rtl="1">
              <a:lnSpc>
                <a:spcPct val="150000"/>
              </a:lnSpc>
              <a:spcBef>
                <a:spcPts val="250"/>
              </a:spcBef>
              <a:buClr>
                <a:srgbClr val="AE10C4"/>
              </a:buClr>
              <a:buFont typeface="Arial" panose="020B0604020202020204" pitchFamily="34" charset="0"/>
              <a:buChar char="•"/>
            </a:pPr>
            <a:r>
              <a:rPr lang="ar-EG" sz="1500" dirty="0">
                <a:solidFill>
                  <a:srgbClr val="245065"/>
                </a:solidFill>
                <a:latin typeface="Tajawal Medium" panose="00000600000000000000" pitchFamily="2" charset="-78"/>
                <a:ea typeface="Tahoma"/>
                <a:cs typeface="Tajawal Medium" panose="00000600000000000000" pitchFamily="2" charset="-78"/>
              </a:rPr>
              <a:t>أولياء الأمور</a:t>
            </a:r>
          </a:p>
        </p:txBody>
      </p:sp>
      <p:sp>
        <p:nvSpPr>
          <p:cNvPr id="30" name="TextBox 29">
            <a:extLst>
              <a:ext uri="{FF2B5EF4-FFF2-40B4-BE49-F238E27FC236}">
                <a16:creationId xmlns:a16="http://schemas.microsoft.com/office/drawing/2014/main" id="{0222E659-1365-5A15-BF30-CB64282DB5BA}"/>
              </a:ext>
            </a:extLst>
          </p:cNvPr>
          <p:cNvSpPr txBox="1"/>
          <p:nvPr/>
        </p:nvSpPr>
        <p:spPr>
          <a:xfrm>
            <a:off x="10069602" y="3058634"/>
            <a:ext cx="1764030" cy="409728"/>
          </a:xfrm>
          <a:prstGeom prst="rect">
            <a:avLst/>
          </a:prstGeom>
          <a:noFill/>
        </p:spPr>
        <p:txBody>
          <a:bodyPr wrap="square">
            <a:spAutoFit/>
          </a:bodyPr>
          <a:lstStyle/>
          <a:p>
            <a:pPr marL="182880" marR="5080" indent="-182880" algn="just" rtl="1">
              <a:lnSpc>
                <a:spcPct val="150000"/>
              </a:lnSpc>
              <a:spcBef>
                <a:spcPts val="250"/>
              </a:spcBef>
              <a:buClr>
                <a:srgbClr val="AE10C4"/>
              </a:buClr>
              <a:buFont typeface="Arial" panose="020B0604020202020204" pitchFamily="34" charset="0"/>
              <a:buChar char="•"/>
            </a:pPr>
            <a:r>
              <a:rPr lang="ar-EG" sz="1500" dirty="0">
                <a:solidFill>
                  <a:srgbClr val="245065"/>
                </a:solidFill>
                <a:latin typeface="Tajawal Medium" panose="00000600000000000000" pitchFamily="2" charset="-78"/>
                <a:ea typeface="Tahoma"/>
                <a:cs typeface="Tajawal Medium" panose="00000600000000000000" pitchFamily="2" charset="-78"/>
              </a:rPr>
              <a:t>المحاسبين</a:t>
            </a:r>
          </a:p>
        </p:txBody>
      </p:sp>
      <p:sp>
        <p:nvSpPr>
          <p:cNvPr id="32" name="TextBox 31">
            <a:extLst>
              <a:ext uri="{FF2B5EF4-FFF2-40B4-BE49-F238E27FC236}">
                <a16:creationId xmlns:a16="http://schemas.microsoft.com/office/drawing/2014/main" id="{F51F7A13-111F-C226-0DF9-F460430A303B}"/>
              </a:ext>
            </a:extLst>
          </p:cNvPr>
          <p:cNvSpPr txBox="1"/>
          <p:nvPr/>
        </p:nvSpPr>
        <p:spPr>
          <a:xfrm>
            <a:off x="10069602" y="3688504"/>
            <a:ext cx="1764030" cy="409728"/>
          </a:xfrm>
          <a:prstGeom prst="rect">
            <a:avLst/>
          </a:prstGeom>
          <a:noFill/>
        </p:spPr>
        <p:txBody>
          <a:bodyPr wrap="square">
            <a:spAutoFit/>
          </a:bodyPr>
          <a:lstStyle/>
          <a:p>
            <a:pPr marL="182880" marR="5080" indent="-182880" algn="just" rtl="1">
              <a:lnSpc>
                <a:spcPct val="150000"/>
              </a:lnSpc>
              <a:spcBef>
                <a:spcPts val="250"/>
              </a:spcBef>
              <a:buClr>
                <a:srgbClr val="AE10C4"/>
              </a:buClr>
              <a:buFont typeface="Arial" panose="020B0604020202020204" pitchFamily="34" charset="0"/>
              <a:buChar char="•"/>
            </a:pPr>
            <a:r>
              <a:rPr lang="ar-EG" sz="1500" dirty="0">
                <a:solidFill>
                  <a:srgbClr val="245065"/>
                </a:solidFill>
                <a:latin typeface="Tajawal Medium" panose="00000600000000000000" pitchFamily="2" charset="-78"/>
                <a:ea typeface="Tahoma"/>
                <a:cs typeface="Tajawal Medium" panose="00000600000000000000" pitchFamily="2" charset="-78"/>
              </a:rPr>
              <a:t>المدرسين</a:t>
            </a:r>
          </a:p>
        </p:txBody>
      </p:sp>
      <p:sp>
        <p:nvSpPr>
          <p:cNvPr id="35" name="TextBox 34">
            <a:extLst>
              <a:ext uri="{FF2B5EF4-FFF2-40B4-BE49-F238E27FC236}">
                <a16:creationId xmlns:a16="http://schemas.microsoft.com/office/drawing/2014/main" id="{DAF46702-26AD-98DA-4642-2C853BDE0B12}"/>
              </a:ext>
            </a:extLst>
          </p:cNvPr>
          <p:cNvSpPr txBox="1"/>
          <p:nvPr/>
        </p:nvSpPr>
        <p:spPr>
          <a:xfrm>
            <a:off x="7236868" y="3093029"/>
            <a:ext cx="1764030" cy="409728"/>
          </a:xfrm>
          <a:prstGeom prst="rect">
            <a:avLst/>
          </a:prstGeom>
          <a:noFill/>
        </p:spPr>
        <p:txBody>
          <a:bodyPr wrap="square">
            <a:spAutoFit/>
          </a:bodyPr>
          <a:lstStyle/>
          <a:p>
            <a:pPr marL="182880" marR="5080" indent="-182880" algn="just" rtl="1">
              <a:lnSpc>
                <a:spcPct val="150000"/>
              </a:lnSpc>
              <a:spcBef>
                <a:spcPts val="250"/>
              </a:spcBef>
              <a:buClr>
                <a:srgbClr val="AE10C4"/>
              </a:buClr>
              <a:buFont typeface="Arial" panose="020B0604020202020204" pitchFamily="34" charset="0"/>
              <a:buChar char="•"/>
            </a:pPr>
            <a:r>
              <a:rPr lang="ar-EG" sz="1500" dirty="0">
                <a:solidFill>
                  <a:srgbClr val="245065"/>
                </a:solidFill>
                <a:latin typeface="Tajawal Medium" panose="00000600000000000000" pitchFamily="2" charset="-78"/>
                <a:ea typeface="Tahoma"/>
                <a:cs typeface="Tajawal Medium" panose="00000600000000000000" pitchFamily="2" charset="-78"/>
              </a:rPr>
              <a:t>الطلاب</a:t>
            </a:r>
            <a:endParaRPr lang="en-US" sz="1500" dirty="0">
              <a:solidFill>
                <a:srgbClr val="245065"/>
              </a:solidFill>
              <a:latin typeface="Tajawal Medium" panose="00000600000000000000" pitchFamily="2" charset="-78"/>
              <a:ea typeface="Tahoma"/>
              <a:cs typeface="Tajawal Medium" panose="00000600000000000000" pitchFamily="2" charset="-78"/>
            </a:endParaRPr>
          </a:p>
        </p:txBody>
      </p:sp>
      <p:grpSp>
        <p:nvGrpSpPr>
          <p:cNvPr id="15" name="Group 14">
            <a:extLst>
              <a:ext uri="{FF2B5EF4-FFF2-40B4-BE49-F238E27FC236}">
                <a16:creationId xmlns:a16="http://schemas.microsoft.com/office/drawing/2014/main" id="{DF3B83D5-1819-EF0E-8CAD-7A177FE83113}"/>
              </a:ext>
            </a:extLst>
          </p:cNvPr>
          <p:cNvGrpSpPr/>
          <p:nvPr/>
        </p:nvGrpSpPr>
        <p:grpSpPr>
          <a:xfrm flipH="1">
            <a:off x="1373087" y="6475780"/>
            <a:ext cx="9137333" cy="91440"/>
            <a:chOff x="1373087" y="6475780"/>
            <a:chExt cx="9137333" cy="91440"/>
          </a:xfrm>
        </p:grpSpPr>
        <p:sp>
          <p:nvSpPr>
            <p:cNvPr id="16" name="Graphic 2">
              <a:extLst>
                <a:ext uri="{FF2B5EF4-FFF2-40B4-BE49-F238E27FC236}">
                  <a16:creationId xmlns:a16="http://schemas.microsoft.com/office/drawing/2014/main" id="{23836551-C21A-C122-2903-FC565F1B5705}"/>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7" name="Oval 16">
              <a:extLst>
                <a:ext uri="{FF2B5EF4-FFF2-40B4-BE49-F238E27FC236}">
                  <a16:creationId xmlns:a16="http://schemas.microsoft.com/office/drawing/2014/main" id="{623F894C-8F50-2251-6E86-846D12FE0F01}"/>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1A937FA-0AAC-131C-45E1-E6045D6D2F00}"/>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4" name="Graphic 23">
            <a:extLst>
              <a:ext uri="{FF2B5EF4-FFF2-40B4-BE49-F238E27FC236}">
                <a16:creationId xmlns:a16="http://schemas.microsoft.com/office/drawing/2014/main" id="{885E0624-FA02-9D56-560A-1E4B419B02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13139" y="6018580"/>
            <a:ext cx="676142" cy="548640"/>
          </a:xfrm>
          <a:prstGeom prst="rect">
            <a:avLst/>
          </a:prstGeom>
        </p:spPr>
      </p:pic>
      <p:sp>
        <p:nvSpPr>
          <p:cNvPr id="19" name="TextBox 18">
            <a:extLst>
              <a:ext uri="{FF2B5EF4-FFF2-40B4-BE49-F238E27FC236}">
                <a16:creationId xmlns:a16="http://schemas.microsoft.com/office/drawing/2014/main" id="{BD888029-8E36-55C4-630A-ABCDA7CC6E80}"/>
              </a:ext>
            </a:extLst>
          </p:cNvPr>
          <p:cNvSpPr txBox="1"/>
          <p:nvPr/>
        </p:nvSpPr>
        <p:spPr>
          <a:xfrm>
            <a:off x="9468091" y="4267015"/>
            <a:ext cx="2365541" cy="409728"/>
          </a:xfrm>
          <a:prstGeom prst="rect">
            <a:avLst/>
          </a:prstGeom>
          <a:noFill/>
        </p:spPr>
        <p:txBody>
          <a:bodyPr wrap="square">
            <a:spAutoFit/>
          </a:bodyPr>
          <a:lstStyle/>
          <a:p>
            <a:pPr marL="182880" marR="5080" indent="-182880" algn="just" rtl="1">
              <a:lnSpc>
                <a:spcPct val="150000"/>
              </a:lnSpc>
              <a:spcBef>
                <a:spcPts val="250"/>
              </a:spcBef>
              <a:buClr>
                <a:srgbClr val="AE10C4"/>
              </a:buClr>
              <a:buFont typeface="Arial" panose="020B0604020202020204" pitchFamily="34" charset="0"/>
              <a:buChar char="•"/>
            </a:pPr>
            <a:r>
              <a:rPr lang="ar-KW" sz="1500" dirty="0">
                <a:solidFill>
                  <a:srgbClr val="245065"/>
                </a:solidFill>
                <a:latin typeface="Tajawal Medium" panose="00000600000000000000" pitchFamily="2" charset="-78"/>
                <a:ea typeface="Tahoma"/>
                <a:cs typeface="Tajawal Medium" panose="00000600000000000000" pitchFamily="2" charset="-78"/>
              </a:rPr>
              <a:t>الأخصائيون الاجتماعيون</a:t>
            </a:r>
            <a:endParaRPr lang="ar-EG" sz="1500" dirty="0">
              <a:solidFill>
                <a:srgbClr val="245065"/>
              </a:solidFill>
              <a:latin typeface="Tajawal Medium" panose="00000600000000000000" pitchFamily="2" charset="-78"/>
              <a:ea typeface="Tahoma"/>
              <a:cs typeface="Tajawal Medium" panose="00000600000000000000" pitchFamily="2" charset="-78"/>
            </a:endParaRPr>
          </a:p>
        </p:txBody>
      </p:sp>
    </p:spTree>
    <p:extLst>
      <p:ext uri="{BB962C8B-B14F-4D97-AF65-F5344CB8AC3E}">
        <p14:creationId xmlns:p14="http://schemas.microsoft.com/office/powerpoint/2010/main" val="35121894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704308-77AB-D9FB-092C-BEB95361AEB2}"/>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E0B88ABE-5AC7-3D8A-6719-0BA205E9972D}"/>
              </a:ext>
            </a:extLst>
          </p:cNvPr>
          <p:cNvGrpSpPr>
            <a:grpSpLocks/>
          </p:cNvGrpSpPr>
          <p:nvPr/>
        </p:nvGrpSpPr>
        <p:grpSpPr>
          <a:xfrm flipH="1">
            <a:off x="1" y="1"/>
            <a:ext cx="12191999" cy="6861095"/>
            <a:chOff x="1" y="1"/>
            <a:chExt cx="12191999" cy="6861095"/>
          </a:xfrm>
        </p:grpSpPr>
        <p:sp>
          <p:nvSpPr>
            <p:cNvPr id="23" name="Freeform: Shape 22">
              <a:extLst>
                <a:ext uri="{FF2B5EF4-FFF2-40B4-BE49-F238E27FC236}">
                  <a16:creationId xmlns:a16="http://schemas.microsoft.com/office/drawing/2014/main" id="{7583A248-987A-A135-E38E-B52D2380D27B}"/>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solidFill>
              <a:srgbClr val="1D5166"/>
            </a:solidFill>
            <a:ln w="4432"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75606DA-FE58-1BAE-1053-7D8666101749}"/>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solidFill>
              <a:srgbClr val="1D5166"/>
            </a:solidFill>
            <a:ln w="4432"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D6F95F7-9A89-A368-ACA0-713AE445AE2F}"/>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solidFill>
              <a:srgbClr val="AE10C4"/>
            </a:solidFill>
            <a:ln w="4432" cap="flat">
              <a:noFill/>
              <a:prstDash val="solid"/>
              <a:miter/>
            </a:ln>
          </p:spPr>
          <p:txBody>
            <a:bodyPr rtlCol="0" anchor="ctr"/>
            <a:lstStyle/>
            <a:p>
              <a:endParaRPr lang="en-US"/>
            </a:p>
          </p:txBody>
        </p:sp>
        <p:pic>
          <p:nvPicPr>
            <p:cNvPr id="26" name="Graphic 25">
              <a:extLst>
                <a:ext uri="{FF2B5EF4-FFF2-40B4-BE49-F238E27FC236}">
                  <a16:creationId xmlns:a16="http://schemas.microsoft.com/office/drawing/2014/main" id="{E83F8F0C-97D3-A39D-CDD2-5C09E37961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sp>
        <p:nvSpPr>
          <p:cNvPr id="27" name="TextBox 26">
            <a:extLst>
              <a:ext uri="{FF2B5EF4-FFF2-40B4-BE49-F238E27FC236}">
                <a16:creationId xmlns:a16="http://schemas.microsoft.com/office/drawing/2014/main" id="{E072FFF7-845B-DCD9-665F-3BED13E7C880}"/>
              </a:ext>
            </a:extLst>
          </p:cNvPr>
          <p:cNvSpPr txBox="1"/>
          <p:nvPr/>
        </p:nvSpPr>
        <p:spPr>
          <a:xfrm>
            <a:off x="812819" y="2998113"/>
            <a:ext cx="3131608" cy="861774"/>
          </a:xfrm>
          <a:prstGeom prst="rect">
            <a:avLst/>
          </a:prstGeom>
          <a:noFill/>
        </p:spPr>
        <p:txBody>
          <a:bodyPr wrap="square">
            <a:spAutoFit/>
          </a:bodyPr>
          <a:lstStyle/>
          <a:p>
            <a:pPr algn="ctr"/>
            <a:r>
              <a:rPr lang="ar-KW" sz="5000" dirty="0">
                <a:solidFill>
                  <a:srgbClr val="AE10C4"/>
                </a:solidFill>
                <a:latin typeface="Tajawal ExtraBold" panose="00000800000000000000" pitchFamily="2" charset="-78"/>
                <a:cs typeface="Tajawal ExtraBold" panose="00000800000000000000" pitchFamily="2" charset="-78"/>
              </a:rPr>
              <a:t>شكراً لكم</a:t>
            </a:r>
            <a:endParaRPr lang="en-US" sz="5000" dirty="0">
              <a:solidFill>
                <a:srgbClr val="AE10C4"/>
              </a:solidFill>
              <a:latin typeface="Tajawal ExtraBold" panose="00000800000000000000" pitchFamily="2" charset="-78"/>
              <a:cs typeface="Tajawal ExtraBold" panose="00000800000000000000" pitchFamily="2" charset="-78"/>
            </a:endParaRPr>
          </a:p>
        </p:txBody>
      </p:sp>
      <p:sp>
        <p:nvSpPr>
          <p:cNvPr id="28" name="TextBox 27">
            <a:extLst>
              <a:ext uri="{FF2B5EF4-FFF2-40B4-BE49-F238E27FC236}">
                <a16:creationId xmlns:a16="http://schemas.microsoft.com/office/drawing/2014/main" id="{A1E1C7D0-669B-D3BD-8583-AEF00B07A343}"/>
              </a:ext>
            </a:extLst>
          </p:cNvPr>
          <p:cNvSpPr txBox="1"/>
          <p:nvPr/>
        </p:nvSpPr>
        <p:spPr>
          <a:xfrm>
            <a:off x="7467585" y="3595545"/>
            <a:ext cx="2509573" cy="323165"/>
          </a:xfrm>
          <a:prstGeom prst="rect">
            <a:avLst/>
          </a:prstGeom>
          <a:noFill/>
        </p:spPr>
        <p:txBody>
          <a:bodyPr wrap="square">
            <a:spAutoFit/>
          </a:bodyPr>
          <a:lstStyle/>
          <a:p>
            <a:r>
              <a:rPr lang="en-US" sz="1500" dirty="0">
                <a:solidFill>
                  <a:schemeClr val="bg1"/>
                </a:solidFill>
                <a:latin typeface="Nunito Light" pitchFamily="2" charset="0"/>
              </a:rPr>
              <a:t>www.mazayasolutions.com</a:t>
            </a:r>
          </a:p>
        </p:txBody>
      </p:sp>
      <p:grpSp>
        <p:nvGrpSpPr>
          <p:cNvPr id="29" name="Group 28">
            <a:extLst>
              <a:ext uri="{FF2B5EF4-FFF2-40B4-BE49-F238E27FC236}">
                <a16:creationId xmlns:a16="http://schemas.microsoft.com/office/drawing/2014/main" id="{0A6897D8-C939-5D29-85A2-0D61520BF5A0}"/>
              </a:ext>
            </a:extLst>
          </p:cNvPr>
          <p:cNvGrpSpPr/>
          <p:nvPr/>
        </p:nvGrpSpPr>
        <p:grpSpPr>
          <a:xfrm>
            <a:off x="6700800" y="2971800"/>
            <a:ext cx="4046221" cy="457200"/>
            <a:chOff x="4233043" y="5500422"/>
            <a:chExt cx="4046221" cy="457200"/>
          </a:xfrm>
        </p:grpSpPr>
        <p:grpSp>
          <p:nvGrpSpPr>
            <p:cNvPr id="30" name="Group 29">
              <a:extLst>
                <a:ext uri="{FF2B5EF4-FFF2-40B4-BE49-F238E27FC236}">
                  <a16:creationId xmlns:a16="http://schemas.microsoft.com/office/drawing/2014/main" id="{5F7D3DB9-B3E3-1572-3578-45FA19A8D6D6}"/>
                </a:ext>
              </a:extLst>
            </p:cNvPr>
            <p:cNvGrpSpPr>
              <a:grpSpLocks noChangeAspect="1"/>
            </p:cNvGrpSpPr>
            <p:nvPr/>
          </p:nvGrpSpPr>
          <p:grpSpPr>
            <a:xfrm>
              <a:off x="6038893" y="5500422"/>
              <a:ext cx="2240371" cy="457200"/>
              <a:chOff x="6083045" y="4971990"/>
              <a:chExt cx="2520417" cy="514350"/>
            </a:xfrm>
            <a:solidFill>
              <a:schemeClr val="bg1"/>
            </a:solidFill>
          </p:grpSpPr>
          <p:pic>
            <p:nvPicPr>
              <p:cNvPr id="32" name="Graphic 31">
                <a:extLst>
                  <a:ext uri="{FF2B5EF4-FFF2-40B4-BE49-F238E27FC236}">
                    <a16:creationId xmlns:a16="http://schemas.microsoft.com/office/drawing/2014/main" id="{74F7258D-9E7F-F23C-9E09-B94B3931D9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00342" y="5060915"/>
                <a:ext cx="2103120" cy="336500"/>
              </a:xfrm>
              <a:prstGeom prst="rect">
                <a:avLst/>
              </a:prstGeom>
            </p:spPr>
          </p:pic>
          <p:pic>
            <p:nvPicPr>
              <p:cNvPr id="33" name="Graphic 32">
                <a:extLst>
                  <a:ext uri="{FF2B5EF4-FFF2-40B4-BE49-F238E27FC236}">
                    <a16:creationId xmlns:a16="http://schemas.microsoft.com/office/drawing/2014/main" id="{E078A2CE-084B-7334-4369-E0185D2D13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83045" y="4971990"/>
                <a:ext cx="38100" cy="514350"/>
              </a:xfrm>
              <a:prstGeom prst="rect">
                <a:avLst/>
              </a:prstGeom>
            </p:spPr>
          </p:pic>
        </p:grpSp>
        <p:pic>
          <p:nvPicPr>
            <p:cNvPr id="31" name="Graphic 30">
              <a:extLst>
                <a:ext uri="{FF2B5EF4-FFF2-40B4-BE49-F238E27FC236}">
                  <a16:creationId xmlns:a16="http://schemas.microsoft.com/office/drawing/2014/main" id="{31C7179D-4952-F452-55A7-2BC182D3A0D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3043" y="5513474"/>
              <a:ext cx="1428750" cy="400050"/>
            </a:xfrm>
            <a:prstGeom prst="rect">
              <a:avLst/>
            </a:prstGeom>
          </p:spPr>
        </p:pic>
      </p:grpSp>
    </p:spTree>
    <p:extLst>
      <p:ext uri="{BB962C8B-B14F-4D97-AF65-F5344CB8AC3E}">
        <p14:creationId xmlns:p14="http://schemas.microsoft.com/office/powerpoint/2010/main" val="3300677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C650DC-DA97-E4AA-1427-AA322B34F37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6C654D0-63D2-3088-57EE-18B24355F88C}"/>
              </a:ext>
            </a:extLst>
          </p:cNvPr>
          <p:cNvGrpSpPr>
            <a:grpSpLocks/>
          </p:cNvGrpSpPr>
          <p:nvPr/>
        </p:nvGrpSpPr>
        <p:grpSpPr>
          <a:xfrm flipH="1">
            <a:off x="1" y="1"/>
            <a:ext cx="12191999" cy="6861095"/>
            <a:chOff x="1" y="1"/>
            <a:chExt cx="12191999" cy="6861095"/>
          </a:xfrm>
          <a:solidFill>
            <a:srgbClr val="FCF5FD"/>
          </a:solidFill>
        </p:grpSpPr>
        <p:sp>
          <p:nvSpPr>
            <p:cNvPr id="3" name="Freeform: Shape 2">
              <a:extLst>
                <a:ext uri="{FF2B5EF4-FFF2-40B4-BE49-F238E27FC236}">
                  <a16:creationId xmlns:a16="http://schemas.microsoft.com/office/drawing/2014/main" id="{4AC3B2F7-8E9E-A938-0BA9-D2C57DC9B9E2}"/>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6" name="Freeform: Shape 5">
              <a:extLst>
                <a:ext uri="{FF2B5EF4-FFF2-40B4-BE49-F238E27FC236}">
                  <a16:creationId xmlns:a16="http://schemas.microsoft.com/office/drawing/2014/main" id="{3C4B6416-2D59-F6FD-5877-026D36A11BBE}"/>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7" name="Freeform: Shape 6">
              <a:extLst>
                <a:ext uri="{FF2B5EF4-FFF2-40B4-BE49-F238E27FC236}">
                  <a16:creationId xmlns:a16="http://schemas.microsoft.com/office/drawing/2014/main" id="{D9F16A13-E884-6D2A-7CDF-464EDEFD67ED}"/>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8" name="Graphic 7">
              <a:extLst>
                <a:ext uri="{FF2B5EF4-FFF2-40B4-BE49-F238E27FC236}">
                  <a16:creationId xmlns:a16="http://schemas.microsoft.com/office/drawing/2014/main" id="{1600A62A-75D4-8F0C-20A8-3F64D092F2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pic>
        <p:nvPicPr>
          <p:cNvPr id="36" name="Graphic 35">
            <a:extLst>
              <a:ext uri="{FF2B5EF4-FFF2-40B4-BE49-F238E27FC236}">
                <a16:creationId xmlns:a16="http://schemas.microsoft.com/office/drawing/2014/main" id="{97171009-B272-C72F-89B1-5B6110304C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81299" y="1143000"/>
            <a:ext cx="5407742" cy="4572000"/>
          </a:xfrm>
          <a:prstGeom prst="rect">
            <a:avLst/>
          </a:prstGeom>
        </p:spPr>
      </p:pic>
      <p:pic>
        <p:nvPicPr>
          <p:cNvPr id="33" name="Graphic 32">
            <a:extLst>
              <a:ext uri="{FF2B5EF4-FFF2-40B4-BE49-F238E27FC236}">
                <a16:creationId xmlns:a16="http://schemas.microsoft.com/office/drawing/2014/main" id="{EC6F1EFF-2CC0-3855-E36A-5C75FC8B58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pic>
        <p:nvPicPr>
          <p:cNvPr id="10" name="Picture 9" descr="A screen shot of a tablet&#10;&#10;Description automatically generated">
            <a:extLst>
              <a:ext uri="{FF2B5EF4-FFF2-40B4-BE49-F238E27FC236}">
                <a16:creationId xmlns:a16="http://schemas.microsoft.com/office/drawing/2014/main" id="{8880D622-F77D-BBBE-3FE7-7E6C17544F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9852" y="1123995"/>
            <a:ext cx="3658013" cy="4572002"/>
          </a:xfrm>
          <a:prstGeom prst="rect">
            <a:avLst/>
          </a:prstGeom>
          <a:effectLst>
            <a:outerShdw blurRad="50800" dist="38100" dir="2700000" algn="tl" rotWithShape="0">
              <a:prstClr val="black">
                <a:alpha val="40000"/>
              </a:prstClr>
            </a:outerShdw>
          </a:effectLst>
        </p:spPr>
      </p:pic>
      <p:pic>
        <p:nvPicPr>
          <p:cNvPr id="28" name="Graphic 27">
            <a:extLst>
              <a:ext uri="{FF2B5EF4-FFF2-40B4-BE49-F238E27FC236}">
                <a16:creationId xmlns:a16="http://schemas.microsoft.com/office/drawing/2014/main" id="{B99671AF-DCD1-0496-B994-06EC25A67515}"/>
              </a:ext>
            </a:extLst>
          </p:cNvPr>
          <p:cNvPicPr preferRelativeResize="0">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10313695" y="4317215"/>
            <a:ext cx="1394497" cy="72630"/>
          </a:xfrm>
          <a:prstGeom prst="rect">
            <a:avLst/>
          </a:prstGeom>
        </p:spPr>
      </p:pic>
      <p:sp>
        <p:nvSpPr>
          <p:cNvPr id="4" name="object 109">
            <a:extLst>
              <a:ext uri="{FF2B5EF4-FFF2-40B4-BE49-F238E27FC236}">
                <a16:creationId xmlns:a16="http://schemas.microsoft.com/office/drawing/2014/main" id="{DBD186F8-9301-8E40-EAD1-38818EE2457B}"/>
              </a:ext>
            </a:extLst>
          </p:cNvPr>
          <p:cNvSpPr txBox="1"/>
          <p:nvPr/>
        </p:nvSpPr>
        <p:spPr>
          <a:xfrm>
            <a:off x="6506635" y="2062444"/>
            <a:ext cx="5296046" cy="584134"/>
          </a:xfrm>
          <a:prstGeom prst="rect">
            <a:avLst/>
          </a:prstGeom>
          <a:noFill/>
        </p:spPr>
        <p:txBody>
          <a:bodyPr vert="horz" wrap="square" lIns="0" tIns="189865" rIns="0" bIns="0" rtlCol="0">
            <a:spAutoFit/>
          </a:bodyPr>
          <a:lstStyle/>
          <a:p>
            <a:pPr marL="91440" marR="380365" algn="r" rtl="1">
              <a:lnSpc>
                <a:spcPct val="101699"/>
              </a:lnSpc>
              <a:spcBef>
                <a:spcPts val="1495"/>
              </a:spcBef>
            </a:pPr>
            <a:r>
              <a:rPr lang="ar-EG" sz="2500" dirty="0">
                <a:solidFill>
                  <a:srgbClr val="AE10C4"/>
                </a:solidFill>
                <a:latin typeface="Tajawal ExtraBold" panose="00000800000000000000" pitchFamily="2" charset="-78"/>
                <a:cs typeface="Tajawal ExtraBold" panose="00000800000000000000" pitchFamily="2" charset="-78"/>
              </a:rPr>
              <a:t>لوحة التحكم</a:t>
            </a:r>
            <a:r>
              <a:rPr lang="ar-SA" sz="2500" dirty="0">
                <a:solidFill>
                  <a:srgbClr val="AE10C4"/>
                </a:solidFill>
                <a:latin typeface="Tajawal ExtraBold" panose="00000800000000000000" pitchFamily="2" charset="-78"/>
                <a:cs typeface="Tajawal ExtraBold" panose="00000800000000000000" pitchFamily="2" charset="-78"/>
              </a:rPr>
              <a:t> </a:t>
            </a:r>
            <a:r>
              <a:rPr lang="ar-EG" sz="2500" dirty="0">
                <a:solidFill>
                  <a:srgbClr val="AE10C4"/>
                </a:solidFill>
                <a:latin typeface="Tajawal ExtraBold" panose="00000800000000000000" pitchFamily="2" charset="-78"/>
                <a:cs typeface="Tajawal ExtraBold" panose="00000800000000000000" pitchFamily="2" charset="-78"/>
              </a:rPr>
              <a:t>(ميزات النظام)</a:t>
            </a:r>
          </a:p>
        </p:txBody>
      </p:sp>
      <p:sp>
        <p:nvSpPr>
          <p:cNvPr id="5" name="TextBox 4">
            <a:extLst>
              <a:ext uri="{FF2B5EF4-FFF2-40B4-BE49-F238E27FC236}">
                <a16:creationId xmlns:a16="http://schemas.microsoft.com/office/drawing/2014/main" id="{F3556DC0-392E-9CF3-27E3-887AAB9DE275}"/>
              </a:ext>
            </a:extLst>
          </p:cNvPr>
          <p:cNvSpPr txBox="1"/>
          <p:nvPr/>
        </p:nvSpPr>
        <p:spPr>
          <a:xfrm>
            <a:off x="7726775" y="3083541"/>
            <a:ext cx="4075905" cy="1046440"/>
          </a:xfrm>
          <a:prstGeom prst="rect">
            <a:avLst/>
          </a:prstGeom>
          <a:noFill/>
        </p:spPr>
        <p:txBody>
          <a:bodyPr wrap="square">
            <a:spAutoFit/>
          </a:bodyPr>
          <a:lstStyle/>
          <a:p>
            <a:pPr marL="12700" algn="r">
              <a:spcBef>
                <a:spcPts val="105"/>
              </a:spcBef>
            </a:pPr>
            <a:r>
              <a:rPr lang="ar-EG" sz="2000" dirty="0">
                <a:solidFill>
                  <a:srgbClr val="245065"/>
                </a:solidFill>
                <a:latin typeface="Tajawal Medium" panose="00000600000000000000" pitchFamily="2" charset="-78"/>
                <a:cs typeface="Tajawal Medium" panose="00000600000000000000" pitchFamily="2" charset="-78"/>
              </a:rPr>
              <a:t>الصفحة الرئيسية</a:t>
            </a:r>
            <a:r>
              <a:rPr lang="ar-KW" sz="2000" dirty="0">
                <a:solidFill>
                  <a:srgbClr val="245065"/>
                </a:solidFill>
                <a:latin typeface="Tajawal Medium" panose="00000600000000000000" pitchFamily="2" charset="-78"/>
                <a:cs typeface="Tajawal Medium" panose="00000600000000000000" pitchFamily="2" charset="-78"/>
              </a:rPr>
              <a:t>:</a:t>
            </a:r>
            <a:endParaRPr lang="ar-EG" sz="2000" dirty="0">
              <a:solidFill>
                <a:srgbClr val="245065"/>
              </a:solidFill>
              <a:latin typeface="Tajawal Medium" panose="00000600000000000000" pitchFamily="2" charset="-78"/>
              <a:cs typeface="Tajawal Medium" panose="00000600000000000000" pitchFamily="2" charset="-78"/>
            </a:endParaRPr>
          </a:p>
          <a:p>
            <a:pPr marL="12700" algn="r"/>
            <a:r>
              <a:rPr lang="ar-EG" sz="2000" dirty="0">
                <a:solidFill>
                  <a:srgbClr val="245065"/>
                </a:solidFill>
                <a:latin typeface="Tajawal Medium" panose="00000600000000000000" pitchFamily="2" charset="-78"/>
                <a:cs typeface="Tajawal Medium" panose="00000600000000000000" pitchFamily="2" charset="-78"/>
              </a:rPr>
              <a:t>تتكون من مجموعة من الإحصائيات عن الحضانة بشكل كامل</a:t>
            </a:r>
            <a:r>
              <a:rPr lang="ar-EG" sz="2200" dirty="0">
                <a:solidFill>
                  <a:srgbClr val="245065"/>
                </a:solidFill>
                <a:latin typeface="Tajawal Medium" panose="00000600000000000000" pitchFamily="2" charset="-78"/>
                <a:cs typeface="Tajawal Medium" panose="00000600000000000000" pitchFamily="2" charset="-78"/>
              </a:rPr>
              <a:t>.</a:t>
            </a:r>
          </a:p>
        </p:txBody>
      </p:sp>
      <p:grpSp>
        <p:nvGrpSpPr>
          <p:cNvPr id="29" name="Group 28">
            <a:extLst>
              <a:ext uri="{FF2B5EF4-FFF2-40B4-BE49-F238E27FC236}">
                <a16:creationId xmlns:a16="http://schemas.microsoft.com/office/drawing/2014/main" id="{CA357E8A-50CA-4C8F-A0CC-9743C0F77350}"/>
              </a:ext>
            </a:extLst>
          </p:cNvPr>
          <p:cNvGrpSpPr/>
          <p:nvPr/>
        </p:nvGrpSpPr>
        <p:grpSpPr>
          <a:xfrm flipH="1">
            <a:off x="1373087" y="6475780"/>
            <a:ext cx="9137333" cy="91440"/>
            <a:chOff x="1373087" y="6475780"/>
            <a:chExt cx="9137333" cy="91440"/>
          </a:xfrm>
        </p:grpSpPr>
        <p:sp>
          <p:nvSpPr>
            <p:cNvPr id="30" name="Graphic 2">
              <a:extLst>
                <a:ext uri="{FF2B5EF4-FFF2-40B4-BE49-F238E27FC236}">
                  <a16:creationId xmlns:a16="http://schemas.microsoft.com/office/drawing/2014/main" id="{1E047ECC-B5DA-F9F2-98DB-AAB2F2E7AF4B}"/>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31" name="Oval 30">
              <a:extLst>
                <a:ext uri="{FF2B5EF4-FFF2-40B4-BE49-F238E27FC236}">
                  <a16:creationId xmlns:a16="http://schemas.microsoft.com/office/drawing/2014/main" id="{57D21014-2537-0C66-5275-092AEA5E61D2}"/>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34A3581-8048-6ED9-F3B8-65B3AA3F649C}"/>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4" name="Graphic 33">
            <a:extLst>
              <a:ext uri="{FF2B5EF4-FFF2-40B4-BE49-F238E27FC236}">
                <a16:creationId xmlns:a16="http://schemas.microsoft.com/office/drawing/2014/main" id="{23939AF8-8B0C-0D2E-3C8C-CE851AF3B9B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013139" y="6018580"/>
            <a:ext cx="676142" cy="548640"/>
          </a:xfrm>
          <a:prstGeom prst="rect">
            <a:avLst/>
          </a:prstGeom>
        </p:spPr>
      </p:pic>
    </p:spTree>
    <p:extLst>
      <p:ext uri="{BB962C8B-B14F-4D97-AF65-F5344CB8AC3E}">
        <p14:creationId xmlns:p14="http://schemas.microsoft.com/office/powerpoint/2010/main" val="2771465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3673F2-ADD3-3800-3A4D-2AEDF9A83585}"/>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29E50397-8879-ADDB-C3AA-F36F606B0846}"/>
              </a:ext>
            </a:extLst>
          </p:cNvPr>
          <p:cNvGrpSpPr>
            <a:grpSpLocks/>
          </p:cNvGrpSpPr>
          <p:nvPr/>
        </p:nvGrpSpPr>
        <p:grpSpPr>
          <a:xfrm flipH="1">
            <a:off x="1" y="1"/>
            <a:ext cx="12191999" cy="6861095"/>
            <a:chOff x="1" y="1"/>
            <a:chExt cx="12191999" cy="6861095"/>
          </a:xfrm>
          <a:solidFill>
            <a:srgbClr val="FCF5FD"/>
          </a:solidFill>
        </p:grpSpPr>
        <p:sp>
          <p:nvSpPr>
            <p:cNvPr id="8" name="Freeform: Shape 7">
              <a:extLst>
                <a:ext uri="{FF2B5EF4-FFF2-40B4-BE49-F238E27FC236}">
                  <a16:creationId xmlns:a16="http://schemas.microsoft.com/office/drawing/2014/main" id="{C9AFEEF5-1DC9-656C-C21C-E554BC60035A}"/>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0" name="Freeform: Shape 9">
              <a:extLst>
                <a:ext uri="{FF2B5EF4-FFF2-40B4-BE49-F238E27FC236}">
                  <a16:creationId xmlns:a16="http://schemas.microsoft.com/office/drawing/2014/main" id="{26D7F5EE-F95D-D6CA-CF38-1BB3D7429AEC}"/>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1" name="Freeform: Shape 10">
              <a:extLst>
                <a:ext uri="{FF2B5EF4-FFF2-40B4-BE49-F238E27FC236}">
                  <a16:creationId xmlns:a16="http://schemas.microsoft.com/office/drawing/2014/main" id="{EA5B301A-1F89-51CF-7FD8-51B96B98E721}"/>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4" name="Graphic 13">
              <a:extLst>
                <a:ext uri="{FF2B5EF4-FFF2-40B4-BE49-F238E27FC236}">
                  <a16:creationId xmlns:a16="http://schemas.microsoft.com/office/drawing/2014/main" id="{0281E7A7-45A5-E892-FB73-9F8C09CF7D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pic>
        <p:nvPicPr>
          <p:cNvPr id="36" name="Graphic 35">
            <a:extLst>
              <a:ext uri="{FF2B5EF4-FFF2-40B4-BE49-F238E27FC236}">
                <a16:creationId xmlns:a16="http://schemas.microsoft.com/office/drawing/2014/main" id="{F9782055-5D19-8BC2-E89B-DE6BAAF41B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92304" y="1143000"/>
            <a:ext cx="5407742" cy="4572000"/>
          </a:xfrm>
          <a:prstGeom prst="rect">
            <a:avLst/>
          </a:prstGeom>
        </p:spPr>
      </p:pic>
      <p:pic>
        <p:nvPicPr>
          <p:cNvPr id="33" name="Graphic 32">
            <a:extLst>
              <a:ext uri="{FF2B5EF4-FFF2-40B4-BE49-F238E27FC236}">
                <a16:creationId xmlns:a16="http://schemas.microsoft.com/office/drawing/2014/main" id="{5B50BD75-3DFB-1BBC-2350-A9B4B1D412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pic>
        <p:nvPicPr>
          <p:cNvPr id="9" name="Picture 8" descr="A screen shot of a computer&#10;&#10;Description automatically generated">
            <a:extLst>
              <a:ext uri="{FF2B5EF4-FFF2-40B4-BE49-F238E27FC236}">
                <a16:creationId xmlns:a16="http://schemas.microsoft.com/office/drawing/2014/main" id="{12BC6559-44AA-4148-6ECB-D2E02CB8DB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085" y="1623350"/>
            <a:ext cx="4571486" cy="3657600"/>
          </a:xfrm>
          <a:prstGeom prst="rect">
            <a:avLst/>
          </a:prstGeom>
        </p:spPr>
      </p:pic>
      <p:sp>
        <p:nvSpPr>
          <p:cNvPr id="12" name="object 109">
            <a:extLst>
              <a:ext uri="{FF2B5EF4-FFF2-40B4-BE49-F238E27FC236}">
                <a16:creationId xmlns:a16="http://schemas.microsoft.com/office/drawing/2014/main" id="{CA372B74-D6FC-5072-AC3D-6D7C757AEC86}"/>
              </a:ext>
            </a:extLst>
          </p:cNvPr>
          <p:cNvSpPr txBox="1"/>
          <p:nvPr/>
        </p:nvSpPr>
        <p:spPr>
          <a:xfrm>
            <a:off x="7028698" y="701753"/>
            <a:ext cx="4771230" cy="584134"/>
          </a:xfrm>
          <a:prstGeom prst="rect">
            <a:avLst/>
          </a:prstGeom>
          <a:noFill/>
        </p:spPr>
        <p:txBody>
          <a:bodyPr vert="horz" wrap="square" lIns="0" tIns="189865" rIns="0" bIns="0" rtlCol="0">
            <a:spAutoFit/>
          </a:bodyPr>
          <a:lstStyle/>
          <a:p>
            <a:pPr marL="91440" marR="380365" algn="r" rtl="1">
              <a:lnSpc>
                <a:spcPct val="101699"/>
              </a:lnSpc>
              <a:spcBef>
                <a:spcPts val="1495"/>
              </a:spcBef>
            </a:pPr>
            <a:r>
              <a:rPr lang="ar-EG" sz="2500" dirty="0">
                <a:solidFill>
                  <a:srgbClr val="AE10C4"/>
                </a:solidFill>
                <a:latin typeface="Tajawal ExtraBold" panose="00000800000000000000" pitchFamily="2" charset="-78"/>
                <a:cs typeface="Tajawal ExtraBold" panose="00000800000000000000" pitchFamily="2" charset="-78"/>
              </a:rPr>
              <a:t>الإعدادات العامة</a:t>
            </a:r>
            <a:endParaRPr lang="en-US" sz="2500" dirty="0">
              <a:solidFill>
                <a:srgbClr val="AE10C4"/>
              </a:solidFill>
              <a:latin typeface="Tajawal ExtraBold" panose="00000800000000000000" pitchFamily="2" charset="-78"/>
              <a:cs typeface="Tajawal ExtraBold" panose="00000800000000000000" pitchFamily="2" charset="-78"/>
            </a:endParaRPr>
          </a:p>
        </p:txBody>
      </p:sp>
      <p:sp>
        <p:nvSpPr>
          <p:cNvPr id="13" name="TextBox 12">
            <a:extLst>
              <a:ext uri="{FF2B5EF4-FFF2-40B4-BE49-F238E27FC236}">
                <a16:creationId xmlns:a16="http://schemas.microsoft.com/office/drawing/2014/main" id="{2C1168F2-E449-D7CC-0398-9282EA1B3DAC}"/>
              </a:ext>
            </a:extLst>
          </p:cNvPr>
          <p:cNvSpPr txBox="1"/>
          <p:nvPr/>
        </p:nvSpPr>
        <p:spPr>
          <a:xfrm>
            <a:off x="7266870" y="1550748"/>
            <a:ext cx="4533057" cy="4824398"/>
          </a:xfrm>
          <a:prstGeom prst="rect">
            <a:avLst/>
          </a:prstGeom>
          <a:noFill/>
        </p:spPr>
        <p:txBody>
          <a:bodyPr wrap="square">
            <a:spAutoFit/>
          </a:bodyPr>
          <a:lstStyle/>
          <a:p>
            <a:pPr marL="182880" indent="-182880" algn="just" rtl="1">
              <a:spcBef>
                <a:spcPts val="105"/>
              </a:spcBef>
              <a:buClr>
                <a:srgbClr val="AE10C4"/>
              </a:buClr>
              <a:buSzPct val="115000"/>
              <a:buFont typeface="Arial" panose="020B0604020202020204" pitchFamily="34" charset="0"/>
              <a:buChar char="•"/>
            </a:pPr>
            <a:r>
              <a:rPr lang="ar-EG" sz="1600" b="0" i="0" dirty="0">
                <a:solidFill>
                  <a:srgbClr val="245065"/>
                </a:solidFill>
                <a:effectLst/>
                <a:latin typeface="Tajawal Medium" panose="00000600000000000000" pitchFamily="2" charset="-78"/>
                <a:cs typeface="Tajawal Medium" panose="00000600000000000000" pitchFamily="2" charset="-78"/>
              </a:rPr>
              <a:t>لوحة تحكم باللغتين العربية والإنجليزية. ذات تصميم متجاوب يمكن الوصول إليه من أي جهاز كمبيوتر أو لابتوب أو تابلت أو هاتف محمول.</a:t>
            </a:r>
            <a:endParaRPr lang="ar-SA" sz="1600" dirty="0">
              <a:solidFill>
                <a:srgbClr val="245065"/>
              </a:solidFill>
              <a:latin typeface="Tajawal Medium" panose="00000600000000000000" pitchFamily="2" charset="-78"/>
              <a:cs typeface="Tajawal Medium" panose="00000600000000000000" pitchFamily="2" charset="-78"/>
            </a:endParaRPr>
          </a:p>
          <a:p>
            <a:pPr marL="182880" indent="-182880" algn="just" rtl="1">
              <a:spcBef>
                <a:spcPts val="1200"/>
              </a:spcBef>
              <a:buClr>
                <a:srgbClr val="AE10C4"/>
              </a:buClr>
              <a:buSzPct val="115000"/>
              <a:buFont typeface="Arial" panose="020B0604020202020204" pitchFamily="34" charset="0"/>
              <a:buChar char="•"/>
            </a:pPr>
            <a:r>
              <a:rPr lang="ar-EG" sz="1600" dirty="0">
                <a:solidFill>
                  <a:srgbClr val="245065"/>
                </a:solidFill>
                <a:latin typeface="Tajawal Medium" panose="00000600000000000000" pitchFamily="2" charset="-78"/>
                <a:ea typeface="Arial Unicode MS"/>
                <a:cs typeface="Tajawal Medium" panose="00000600000000000000" pitchFamily="2" charset="-78"/>
              </a:rPr>
              <a:t>تحتوي على</a:t>
            </a:r>
            <a:r>
              <a:rPr lang="ar-EG" sz="1600" dirty="0">
                <a:ln>
                  <a:noFill/>
                </a:ln>
                <a:solidFill>
                  <a:srgbClr val="245065"/>
                </a:solidFill>
                <a:effectLst/>
                <a:latin typeface="Tajawal Medium" panose="00000600000000000000" pitchFamily="2" charset="-78"/>
                <a:ea typeface="Arial Unicode MS"/>
                <a:cs typeface="Tajawal Medium" panose="00000600000000000000" pitchFamily="2" charset="-78"/>
              </a:rPr>
              <a:t> مجموعة من الإعدادات المتعلقة بالحضانة التي يجب إضافتها للتمكين عل</a:t>
            </a:r>
            <a:r>
              <a:rPr lang="ar-SA" sz="1600" dirty="0">
                <a:solidFill>
                  <a:srgbClr val="245065"/>
                </a:solidFill>
                <a:latin typeface="Tajawal Medium" panose="00000600000000000000" pitchFamily="2" charset="-78"/>
                <a:ea typeface="Arial Unicode MS"/>
                <a:cs typeface="Tajawal Medium" panose="00000600000000000000" pitchFamily="2" charset="-78"/>
              </a:rPr>
              <a:t>ى</a:t>
            </a:r>
            <a:r>
              <a:rPr lang="ar-EG" sz="1600" dirty="0">
                <a:ln>
                  <a:noFill/>
                </a:ln>
                <a:solidFill>
                  <a:srgbClr val="245065"/>
                </a:solidFill>
                <a:effectLst/>
                <a:latin typeface="Tajawal Medium" panose="00000600000000000000" pitchFamily="2" charset="-78"/>
                <a:ea typeface="Arial Unicode MS"/>
                <a:cs typeface="Tajawal Medium" panose="00000600000000000000" pitchFamily="2" charset="-78"/>
              </a:rPr>
              <a:t> العمل على النظام.</a:t>
            </a:r>
            <a:endParaRPr lang="ar-SA" sz="1600" dirty="0">
              <a:ln>
                <a:noFill/>
              </a:ln>
              <a:solidFill>
                <a:srgbClr val="245065"/>
              </a:solidFill>
              <a:effectLst/>
              <a:latin typeface="Tajawal Medium" panose="00000600000000000000" pitchFamily="2" charset="-78"/>
              <a:ea typeface="Arial Unicode MS"/>
              <a:cs typeface="Tajawal Medium" panose="00000600000000000000" pitchFamily="2" charset="-78"/>
            </a:endParaRPr>
          </a:p>
          <a:p>
            <a:pPr marL="182880" indent="-182880" algn="r" rtl="1">
              <a:spcBef>
                <a:spcPts val="1200"/>
              </a:spcBef>
              <a:buClr>
                <a:srgbClr val="AE10C4"/>
              </a:buClr>
              <a:buSzPct val="100000"/>
              <a:buFont typeface="Arial" panose="020B0604020202020204" pitchFamily="34" charset="0"/>
              <a:buChar char="•"/>
            </a:pPr>
            <a:r>
              <a:rPr lang="ar-EG" sz="1600" b="0" i="0" dirty="0">
                <a:solidFill>
                  <a:srgbClr val="245065"/>
                </a:solidFill>
                <a:effectLst/>
                <a:latin typeface="Tajawal Medium" panose="00000600000000000000" pitchFamily="2" charset="-78"/>
                <a:cs typeface="Tajawal Medium" panose="00000600000000000000" pitchFamily="2" charset="-78"/>
              </a:rPr>
              <a:t>يمكن لمدير النظام إضافة، تحديث أو حذف البيانات العامة للحضانة.</a:t>
            </a:r>
            <a:endParaRPr lang="en-US" sz="1600" dirty="0">
              <a:solidFill>
                <a:srgbClr val="245065"/>
              </a:solidFill>
              <a:latin typeface="Tajawal Medium" panose="00000600000000000000" pitchFamily="2" charset="-78"/>
              <a:cs typeface="Tajawal Medium" panose="00000600000000000000" pitchFamily="2" charset="-78"/>
            </a:endParaRPr>
          </a:p>
          <a:p>
            <a:pPr marL="182880" indent="-182880" algn="r" rtl="1">
              <a:spcBef>
                <a:spcPts val="1200"/>
              </a:spcBef>
              <a:buClr>
                <a:srgbClr val="AE10C4"/>
              </a:buClr>
              <a:buSzPct val="115000"/>
              <a:buFont typeface="Arial" panose="020B0604020202020204" pitchFamily="34" charset="0"/>
              <a:buChar char="•"/>
            </a:pPr>
            <a:r>
              <a:rPr lang="ar-EG" sz="1600" b="0" i="0" dirty="0">
                <a:solidFill>
                  <a:srgbClr val="245065"/>
                </a:solidFill>
                <a:effectLst/>
                <a:latin typeface="Tajawal Medium" panose="00000600000000000000" pitchFamily="2" charset="-78"/>
                <a:cs typeface="Tajawal Medium" panose="00000600000000000000" pitchFamily="2" charset="-78"/>
              </a:rPr>
              <a:t>يمكن لمدير النظام أيضًا إضافة المستخدمين وتحديد الصلاحيات لكل مستخدم.</a:t>
            </a:r>
            <a:endParaRPr lang="en-US" sz="900" dirty="0">
              <a:ln>
                <a:noFill/>
              </a:ln>
              <a:solidFill>
                <a:srgbClr val="245065"/>
              </a:solidFill>
              <a:effectLst/>
              <a:latin typeface="Tajawal Medium" panose="00000600000000000000" pitchFamily="2" charset="-78"/>
              <a:ea typeface="Arial Unicode MS"/>
              <a:cs typeface="Tajawal Medium" panose="00000600000000000000" pitchFamily="2" charset="-78"/>
            </a:endParaRPr>
          </a:p>
          <a:p>
            <a:pPr marL="182880" indent="-182880" algn="just" rtl="1">
              <a:spcBef>
                <a:spcPts val="1200"/>
              </a:spcBef>
              <a:buClr>
                <a:srgbClr val="AE10C4"/>
              </a:buClr>
              <a:buSzPct val="115000"/>
              <a:buFont typeface="Arial" panose="020B0604020202020204" pitchFamily="34" charset="0"/>
              <a:buChar char="•"/>
            </a:pPr>
            <a:r>
              <a:rPr lang="ar-EG" sz="1600" b="0" i="0" dirty="0">
                <a:solidFill>
                  <a:srgbClr val="245065"/>
                </a:solidFill>
                <a:effectLst/>
                <a:latin typeface="Tajawal Medium" panose="00000600000000000000" pitchFamily="2" charset="-78"/>
                <a:cs typeface="Tajawal Medium" panose="00000600000000000000" pitchFamily="2" charset="-78"/>
              </a:rPr>
              <a:t>يعرض النظام تقارير مالية وتقارير القبول والتسجيل.</a:t>
            </a:r>
            <a:endParaRPr lang="en-US" sz="900" dirty="0">
              <a:ln>
                <a:noFill/>
              </a:ln>
              <a:solidFill>
                <a:srgbClr val="245065"/>
              </a:solidFill>
              <a:effectLst/>
              <a:latin typeface="Tajawal Medium" panose="00000600000000000000" pitchFamily="2" charset="-78"/>
              <a:ea typeface="Arial Unicode MS"/>
              <a:cs typeface="Tajawal Medium" panose="00000600000000000000" pitchFamily="2" charset="-78"/>
            </a:endParaRPr>
          </a:p>
          <a:p>
            <a:pPr marL="182880" indent="-182880" algn="just" rtl="1">
              <a:spcBef>
                <a:spcPts val="1200"/>
              </a:spcBef>
              <a:buClr>
                <a:srgbClr val="AE10C4"/>
              </a:buClr>
              <a:buSzPct val="115000"/>
              <a:buFont typeface="Arial" panose="020B0604020202020204" pitchFamily="34" charset="0"/>
              <a:buChar char="•"/>
            </a:pPr>
            <a:r>
              <a:rPr lang="ar-EG" sz="1600" b="0" i="0" dirty="0">
                <a:solidFill>
                  <a:srgbClr val="245065"/>
                </a:solidFill>
                <a:effectLst/>
                <a:latin typeface="Tajawal Medium" panose="00000600000000000000" pitchFamily="2" charset="-78"/>
                <a:cs typeface="Tajawal Medium" panose="00000600000000000000" pitchFamily="2" charset="-78"/>
              </a:rPr>
              <a:t>كما يعرض النظام بعض الإحصائيات المتعلقة بالنظام بأكمله</a:t>
            </a:r>
            <a:r>
              <a:rPr lang="ar-EG" sz="1600" b="0" i="0" dirty="0">
                <a:solidFill>
                  <a:srgbClr val="050E17"/>
                </a:solidFill>
                <a:effectLst/>
                <a:latin typeface="Tajawal Medium" panose="00000600000000000000" pitchFamily="2" charset="-78"/>
                <a:cs typeface="Tajawal Medium" panose="00000600000000000000" pitchFamily="2" charset="-78"/>
              </a:rPr>
              <a:t>.</a:t>
            </a:r>
          </a:p>
          <a:p>
            <a:pPr marL="298450" indent="-285750" algn="just" rtl="1">
              <a:buClr>
                <a:srgbClr val="AE10C4"/>
              </a:buClr>
              <a:buFont typeface="Arial" panose="020B0604020202020204" pitchFamily="34" charset="0"/>
              <a:buChar char="•"/>
            </a:pPr>
            <a:endParaRPr lang="ar-EG" sz="1600" dirty="0">
              <a:solidFill>
                <a:srgbClr val="245065"/>
              </a:solidFill>
              <a:latin typeface="Tajawal" panose="00000500000000000000" pitchFamily="2" charset="-78"/>
              <a:cs typeface="Tajawal" panose="00000500000000000000" pitchFamily="2" charset="-78"/>
            </a:endParaRPr>
          </a:p>
          <a:p>
            <a:pPr marL="285750" marR="5080" indent="-285750" algn="just" rtl="1">
              <a:spcBef>
                <a:spcPts val="250"/>
              </a:spcBef>
              <a:buClr>
                <a:srgbClr val="AE10C4"/>
              </a:buClr>
              <a:buFont typeface="Arial" panose="020B0604020202020204" pitchFamily="34" charset="0"/>
              <a:buChar char="•"/>
            </a:pPr>
            <a:endParaRPr lang="en-US" sz="1500" dirty="0">
              <a:solidFill>
                <a:srgbClr val="245065"/>
              </a:solidFill>
              <a:latin typeface="Tajawal Light" panose="00000400000000000000" pitchFamily="2" charset="-78"/>
              <a:ea typeface="Tahoma"/>
              <a:cs typeface="Tajawal Light" panose="00000400000000000000" pitchFamily="2" charset="-78"/>
            </a:endParaRPr>
          </a:p>
        </p:txBody>
      </p:sp>
      <p:grpSp>
        <p:nvGrpSpPr>
          <p:cNvPr id="26" name="Group 25">
            <a:extLst>
              <a:ext uri="{FF2B5EF4-FFF2-40B4-BE49-F238E27FC236}">
                <a16:creationId xmlns:a16="http://schemas.microsoft.com/office/drawing/2014/main" id="{72551E16-1DEF-B972-835A-817F1E80F3A0}"/>
              </a:ext>
            </a:extLst>
          </p:cNvPr>
          <p:cNvGrpSpPr/>
          <p:nvPr/>
        </p:nvGrpSpPr>
        <p:grpSpPr>
          <a:xfrm flipH="1">
            <a:off x="1373087" y="6475780"/>
            <a:ext cx="9137333" cy="91440"/>
            <a:chOff x="1373087" y="6475780"/>
            <a:chExt cx="9137333" cy="91440"/>
          </a:xfrm>
        </p:grpSpPr>
        <p:sp>
          <p:nvSpPr>
            <p:cNvPr id="27" name="Graphic 2">
              <a:extLst>
                <a:ext uri="{FF2B5EF4-FFF2-40B4-BE49-F238E27FC236}">
                  <a16:creationId xmlns:a16="http://schemas.microsoft.com/office/drawing/2014/main" id="{59D01BF0-59FB-DFF7-438D-C593E3982A75}"/>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28" name="Oval 27">
              <a:extLst>
                <a:ext uri="{FF2B5EF4-FFF2-40B4-BE49-F238E27FC236}">
                  <a16:creationId xmlns:a16="http://schemas.microsoft.com/office/drawing/2014/main" id="{A14255E4-99D2-F7FA-95C6-51E3BBFD0449}"/>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1AD3343-F22F-D726-2FEE-BD4B66105018}"/>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0" name="Graphic 29">
            <a:extLst>
              <a:ext uri="{FF2B5EF4-FFF2-40B4-BE49-F238E27FC236}">
                <a16:creationId xmlns:a16="http://schemas.microsoft.com/office/drawing/2014/main" id="{E11B623D-2648-7ADC-8115-8BC1EFE802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13139" y="6018580"/>
            <a:ext cx="676142" cy="548640"/>
          </a:xfrm>
          <a:prstGeom prst="rect">
            <a:avLst/>
          </a:prstGeom>
        </p:spPr>
      </p:pic>
    </p:spTree>
    <p:extLst>
      <p:ext uri="{BB962C8B-B14F-4D97-AF65-F5344CB8AC3E}">
        <p14:creationId xmlns:p14="http://schemas.microsoft.com/office/powerpoint/2010/main" val="4208381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5CCFCA-19A6-9327-A96C-053BD951AF5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DD904D90-1641-2001-ECDC-FFEC05AAE9AE}"/>
              </a:ext>
            </a:extLst>
          </p:cNvPr>
          <p:cNvGrpSpPr>
            <a:grpSpLocks/>
          </p:cNvGrpSpPr>
          <p:nvPr/>
        </p:nvGrpSpPr>
        <p:grpSpPr>
          <a:xfrm flipH="1">
            <a:off x="1" y="1"/>
            <a:ext cx="12191999" cy="6861095"/>
            <a:chOff x="1" y="1"/>
            <a:chExt cx="12191999" cy="6861095"/>
          </a:xfrm>
          <a:solidFill>
            <a:srgbClr val="FCF5FD"/>
          </a:solidFill>
        </p:grpSpPr>
        <p:sp>
          <p:nvSpPr>
            <p:cNvPr id="11" name="Freeform: Shape 10">
              <a:extLst>
                <a:ext uri="{FF2B5EF4-FFF2-40B4-BE49-F238E27FC236}">
                  <a16:creationId xmlns:a16="http://schemas.microsoft.com/office/drawing/2014/main" id="{F700DCC9-F458-D12C-A3BC-F2E38CED52DA}"/>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3" name="Freeform: Shape 12">
              <a:extLst>
                <a:ext uri="{FF2B5EF4-FFF2-40B4-BE49-F238E27FC236}">
                  <a16:creationId xmlns:a16="http://schemas.microsoft.com/office/drawing/2014/main" id="{E2ED3DF7-220C-98D4-C321-53A7F8CF4BD0}"/>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4" name="Freeform: Shape 13">
              <a:extLst>
                <a:ext uri="{FF2B5EF4-FFF2-40B4-BE49-F238E27FC236}">
                  <a16:creationId xmlns:a16="http://schemas.microsoft.com/office/drawing/2014/main" id="{8E6BFEDE-8C72-0A6D-421C-A88BD021ACFD}"/>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5" name="Graphic 14">
              <a:extLst>
                <a:ext uri="{FF2B5EF4-FFF2-40B4-BE49-F238E27FC236}">
                  <a16:creationId xmlns:a16="http://schemas.microsoft.com/office/drawing/2014/main" id="{891E43CA-6D6B-A14B-6217-D652EDAA57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pic>
        <p:nvPicPr>
          <p:cNvPr id="33" name="Graphic 32">
            <a:extLst>
              <a:ext uri="{FF2B5EF4-FFF2-40B4-BE49-F238E27FC236}">
                <a16:creationId xmlns:a16="http://schemas.microsoft.com/office/drawing/2014/main" id="{A14F6CCB-0CD9-CE5B-CE15-B61A19A932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398" y="107381"/>
            <a:ext cx="11887180" cy="889685"/>
          </a:xfrm>
          <a:prstGeom prst="rect">
            <a:avLst/>
          </a:prstGeom>
        </p:spPr>
      </p:pic>
      <p:grpSp>
        <p:nvGrpSpPr>
          <p:cNvPr id="34" name="Group 33">
            <a:extLst>
              <a:ext uri="{FF2B5EF4-FFF2-40B4-BE49-F238E27FC236}">
                <a16:creationId xmlns:a16="http://schemas.microsoft.com/office/drawing/2014/main" id="{CD24ED2A-3337-9A43-3691-06041D4B9A78}"/>
              </a:ext>
            </a:extLst>
          </p:cNvPr>
          <p:cNvGrpSpPr/>
          <p:nvPr/>
        </p:nvGrpSpPr>
        <p:grpSpPr>
          <a:xfrm flipH="1">
            <a:off x="1373087" y="6475780"/>
            <a:ext cx="9137333" cy="91440"/>
            <a:chOff x="1373087" y="6475780"/>
            <a:chExt cx="9137333" cy="91440"/>
          </a:xfrm>
        </p:grpSpPr>
        <p:sp>
          <p:nvSpPr>
            <p:cNvPr id="35" name="Graphic 2">
              <a:extLst>
                <a:ext uri="{FF2B5EF4-FFF2-40B4-BE49-F238E27FC236}">
                  <a16:creationId xmlns:a16="http://schemas.microsoft.com/office/drawing/2014/main" id="{4BAB9A3E-D817-7E73-E7E2-EFCB7308E811}"/>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36" name="Oval 35">
              <a:extLst>
                <a:ext uri="{FF2B5EF4-FFF2-40B4-BE49-F238E27FC236}">
                  <a16:creationId xmlns:a16="http://schemas.microsoft.com/office/drawing/2014/main" id="{5BB8642E-44F8-62B2-8119-ED70C69D683F}"/>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3E4E1E6-269F-C321-3A3E-5504C118ED06}"/>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8" name="Graphic 37">
            <a:extLst>
              <a:ext uri="{FF2B5EF4-FFF2-40B4-BE49-F238E27FC236}">
                <a16:creationId xmlns:a16="http://schemas.microsoft.com/office/drawing/2014/main" id="{BABA3188-F161-AF13-5F91-7B3AE682F3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13139" y="6018580"/>
            <a:ext cx="676142" cy="548640"/>
          </a:xfrm>
          <a:prstGeom prst="rect">
            <a:avLst/>
          </a:prstGeom>
        </p:spPr>
      </p:pic>
      <p:sp>
        <p:nvSpPr>
          <p:cNvPr id="7" name="object 109">
            <a:extLst>
              <a:ext uri="{FF2B5EF4-FFF2-40B4-BE49-F238E27FC236}">
                <a16:creationId xmlns:a16="http://schemas.microsoft.com/office/drawing/2014/main" id="{51B03F8A-47DD-C3A8-11BB-FA2C0448DBD5}"/>
              </a:ext>
            </a:extLst>
          </p:cNvPr>
          <p:cNvSpPr txBox="1"/>
          <p:nvPr/>
        </p:nvSpPr>
        <p:spPr>
          <a:xfrm>
            <a:off x="9573863" y="441829"/>
            <a:ext cx="2229417" cy="584134"/>
          </a:xfrm>
          <a:prstGeom prst="rect">
            <a:avLst/>
          </a:prstGeom>
          <a:noFill/>
        </p:spPr>
        <p:txBody>
          <a:bodyPr vert="horz" wrap="square" lIns="0" tIns="189865" rIns="0" bIns="0" rtlCol="0">
            <a:spAutoFit/>
          </a:bodyPr>
          <a:lstStyle/>
          <a:p>
            <a:pPr marL="91440" marR="380365" algn="r" rtl="1">
              <a:lnSpc>
                <a:spcPct val="101699"/>
              </a:lnSpc>
              <a:spcBef>
                <a:spcPts val="1495"/>
              </a:spcBef>
            </a:pPr>
            <a:r>
              <a:rPr lang="ar-EG" sz="2500" dirty="0">
                <a:solidFill>
                  <a:srgbClr val="AE10C4"/>
                </a:solidFill>
                <a:latin typeface="Tajawal ExtraBold" panose="00000800000000000000" pitchFamily="2" charset="-78"/>
                <a:cs typeface="Tajawal ExtraBold" panose="00000800000000000000" pitchFamily="2" charset="-78"/>
              </a:rPr>
              <a:t>التسجيل</a:t>
            </a:r>
          </a:p>
        </p:txBody>
      </p:sp>
      <p:sp>
        <p:nvSpPr>
          <p:cNvPr id="8" name="TextBox 7">
            <a:extLst>
              <a:ext uri="{FF2B5EF4-FFF2-40B4-BE49-F238E27FC236}">
                <a16:creationId xmlns:a16="http://schemas.microsoft.com/office/drawing/2014/main" id="{7DBEDCDD-7CFF-0D98-8365-C9D3792B9528}"/>
              </a:ext>
            </a:extLst>
          </p:cNvPr>
          <p:cNvSpPr txBox="1"/>
          <p:nvPr/>
        </p:nvSpPr>
        <p:spPr>
          <a:xfrm>
            <a:off x="6757377" y="1290824"/>
            <a:ext cx="5045904" cy="4708981"/>
          </a:xfrm>
          <a:prstGeom prst="rect">
            <a:avLst/>
          </a:prstGeom>
          <a:noFill/>
        </p:spPr>
        <p:txBody>
          <a:bodyPr wrap="square">
            <a:spAutoFit/>
          </a:bodyPr>
          <a:lstStyle/>
          <a:p>
            <a:pPr marL="182880" indent="-182880" algn="just" rtl="1">
              <a:spcBef>
                <a:spcPts val="105"/>
              </a:spcBef>
              <a:buClr>
                <a:srgbClr val="AE10C4"/>
              </a:buClr>
              <a:buSzPct val="100000"/>
              <a:buFont typeface="Arial" panose="020B0604020202020204" pitchFamily="34" charset="0"/>
              <a:buChar char="•"/>
            </a:pPr>
            <a:r>
              <a:rPr lang="ar-EG" sz="1500" b="0" i="0" dirty="0">
                <a:solidFill>
                  <a:srgbClr val="245065"/>
                </a:solidFill>
                <a:effectLst/>
                <a:latin typeface="Tajawal Medium" panose="00000600000000000000" pitchFamily="2" charset="-78"/>
                <a:cs typeface="Tajawal Medium" panose="00000600000000000000" pitchFamily="2" charset="-78"/>
              </a:rPr>
              <a:t>ضبط</a:t>
            </a:r>
            <a:r>
              <a:rPr lang="en-US" sz="1500" b="0" i="0" dirty="0">
                <a:solidFill>
                  <a:srgbClr val="245065"/>
                </a:solidFill>
                <a:effectLst/>
                <a:latin typeface="Tajawal Medium" panose="00000600000000000000" pitchFamily="2" charset="-78"/>
                <a:cs typeface="Tajawal Medium" panose="00000600000000000000" pitchFamily="2" charset="-78"/>
              </a:rPr>
              <a:t> </a:t>
            </a:r>
            <a:r>
              <a:rPr lang="ar-EG" sz="1500" b="0" i="0" dirty="0">
                <a:solidFill>
                  <a:srgbClr val="245065"/>
                </a:solidFill>
                <a:effectLst/>
                <a:latin typeface="Tajawal Medium" panose="00000600000000000000" pitchFamily="2" charset="-78"/>
                <a:cs typeface="Tajawal Medium" panose="00000600000000000000" pitchFamily="2" charset="-78"/>
              </a:rPr>
              <a:t>في مرحلة التسجيل، سيقوم موظف التسجيل بإدخال جميع البيانات المتعلقة بالطفل، و</a:t>
            </a:r>
            <a:r>
              <a:rPr lang="ar-SA" sz="1500" b="0" i="0" dirty="0">
                <a:solidFill>
                  <a:srgbClr val="245065"/>
                </a:solidFill>
                <a:effectLst/>
                <a:latin typeface="Tajawal Medium" panose="00000600000000000000" pitchFamily="2" charset="-78"/>
                <a:cs typeface="Tajawal Medium" panose="00000600000000000000" pitchFamily="2" charset="-78"/>
              </a:rPr>
              <a:t> </a:t>
            </a:r>
            <a:r>
              <a:rPr lang="ar-EG" sz="1500" b="0" i="0" dirty="0">
                <a:solidFill>
                  <a:srgbClr val="245065"/>
                </a:solidFill>
                <a:effectLst/>
                <a:latin typeface="Tajawal Medium" panose="00000600000000000000" pitchFamily="2" charset="-78"/>
                <a:cs typeface="Tajawal Medium" panose="00000600000000000000" pitchFamily="2" charset="-78"/>
              </a:rPr>
              <a:t>العائلة والأب والأم.</a:t>
            </a:r>
          </a:p>
          <a:p>
            <a:pPr marL="182880" indent="-182880" algn="just" rtl="1">
              <a:spcBef>
                <a:spcPts val="1200"/>
              </a:spcBef>
              <a:buClr>
                <a:srgbClr val="AE10C4"/>
              </a:buClr>
              <a:buSzPct val="100000"/>
              <a:buFont typeface="Arial" panose="020B0604020202020204" pitchFamily="34" charset="0"/>
              <a:buChar char="•"/>
            </a:pPr>
            <a:r>
              <a:rPr lang="ar-EG" sz="1500" b="0" i="0" dirty="0">
                <a:solidFill>
                  <a:srgbClr val="245065"/>
                </a:solidFill>
                <a:effectLst/>
                <a:latin typeface="Tajawal Medium" panose="00000600000000000000" pitchFamily="2" charset="-78"/>
                <a:cs typeface="Tajawal Medium" panose="00000600000000000000" pitchFamily="2" charset="-78"/>
              </a:rPr>
              <a:t>سيتم إنشاء كود عائلة يشمل أفراد العائلة لتسهيل التعامل فيما بعد مع الأشقاء.</a:t>
            </a:r>
          </a:p>
          <a:p>
            <a:pPr marL="182880" indent="-182880" algn="just" rtl="1">
              <a:spcBef>
                <a:spcPts val="1200"/>
              </a:spcBef>
              <a:buClr>
                <a:srgbClr val="AE10C4"/>
              </a:buClr>
              <a:buSzPct val="100000"/>
              <a:buFont typeface="Arial" panose="020B0604020202020204" pitchFamily="34" charset="0"/>
              <a:buChar char="•"/>
            </a:pPr>
            <a:r>
              <a:rPr lang="ar-EG" sz="1500" b="0" i="0" dirty="0">
                <a:solidFill>
                  <a:srgbClr val="245065"/>
                </a:solidFill>
                <a:effectLst/>
                <a:latin typeface="Tajawal Medium" panose="00000600000000000000" pitchFamily="2" charset="-78"/>
                <a:cs typeface="Tajawal Medium" panose="00000600000000000000" pitchFamily="2" charset="-78"/>
              </a:rPr>
              <a:t>يتضمن النظام الوصول إلى جميع عائلات الطلاب المسجلين وجميع البيانات المتعلقة بهم.</a:t>
            </a:r>
          </a:p>
          <a:p>
            <a:pPr marL="182880" indent="-182880" algn="just" rtl="1">
              <a:spcBef>
                <a:spcPts val="1200"/>
              </a:spcBef>
              <a:buClr>
                <a:srgbClr val="AE10C4"/>
              </a:buClr>
              <a:buSzPct val="100000"/>
              <a:buFont typeface="Arial" panose="020B0604020202020204" pitchFamily="34" charset="0"/>
              <a:buChar char="•"/>
            </a:pPr>
            <a:r>
              <a:rPr lang="ar-EG" sz="1500" b="0" i="0" dirty="0">
                <a:solidFill>
                  <a:srgbClr val="245065"/>
                </a:solidFill>
                <a:effectLst/>
                <a:latin typeface="Tajawal Medium" panose="00000600000000000000" pitchFamily="2" charset="-78"/>
                <a:cs typeface="Tajawal Medium" panose="00000600000000000000" pitchFamily="2" charset="-78"/>
              </a:rPr>
              <a:t>بعد تسجيل الطالب، سيتم تطبيق رسوم الإعداد تلقائيًا على الطالب.</a:t>
            </a:r>
          </a:p>
          <a:p>
            <a:pPr marL="182880" indent="-182880" algn="just" rtl="1">
              <a:spcBef>
                <a:spcPts val="1200"/>
              </a:spcBef>
              <a:buClr>
                <a:srgbClr val="AE10C4"/>
              </a:buClr>
              <a:buSzPct val="100000"/>
              <a:buFont typeface="Arial" panose="020B0604020202020204" pitchFamily="34" charset="0"/>
              <a:buChar char="•"/>
            </a:pPr>
            <a:r>
              <a:rPr lang="ar-EG" sz="1500" b="0" i="0" dirty="0">
                <a:solidFill>
                  <a:srgbClr val="245065"/>
                </a:solidFill>
                <a:effectLst/>
                <a:latin typeface="Tajawal Medium" panose="00000600000000000000" pitchFamily="2" charset="-78"/>
                <a:cs typeface="Tajawal Medium" panose="00000600000000000000" pitchFamily="2" charset="-78"/>
              </a:rPr>
              <a:t>بعد تطبيق الرسوم على الطلاب، يسهل النظام الوصول إلى عائلات الطلاب لمراجعة الرسوم المطبقة ودفعها.</a:t>
            </a:r>
          </a:p>
          <a:p>
            <a:pPr marL="182880" indent="-182880" algn="just" rtl="1">
              <a:spcBef>
                <a:spcPts val="1200"/>
              </a:spcBef>
              <a:buClr>
                <a:srgbClr val="AE10C4"/>
              </a:buClr>
              <a:buSzPct val="100000"/>
              <a:buFont typeface="Arial" panose="020B0604020202020204" pitchFamily="34" charset="0"/>
              <a:buChar char="•"/>
            </a:pPr>
            <a:r>
              <a:rPr lang="ar-EG" sz="1500" b="0" i="0" dirty="0">
                <a:solidFill>
                  <a:srgbClr val="245065"/>
                </a:solidFill>
                <a:effectLst/>
                <a:latin typeface="Tajawal Medium" panose="00000600000000000000" pitchFamily="2" charset="-78"/>
                <a:cs typeface="Tajawal Medium" panose="00000600000000000000" pitchFamily="2" charset="-78"/>
              </a:rPr>
              <a:t>يتيح النظام الوصول إلى جميع الطلاب المسجلين، وتوزيع الطلاب على الفصول، وإعادة تسجيل الطلاب من اشتراك إل</a:t>
            </a:r>
            <a:r>
              <a:rPr lang="ar-SA" sz="1500" b="0" i="0" dirty="0">
                <a:solidFill>
                  <a:srgbClr val="245065"/>
                </a:solidFill>
                <a:effectLst/>
                <a:latin typeface="Tajawal Medium" panose="00000600000000000000" pitchFamily="2" charset="-78"/>
                <a:cs typeface="Tajawal Medium" panose="00000600000000000000" pitchFamily="2" charset="-78"/>
              </a:rPr>
              <a:t>ى</a:t>
            </a:r>
            <a:r>
              <a:rPr lang="ar-EG" sz="1500" b="0" i="0" dirty="0">
                <a:solidFill>
                  <a:srgbClr val="245065"/>
                </a:solidFill>
                <a:effectLst/>
                <a:latin typeface="Tajawal Medium" panose="00000600000000000000" pitchFamily="2" charset="-78"/>
                <a:cs typeface="Tajawal Medium" panose="00000600000000000000" pitchFamily="2" charset="-78"/>
              </a:rPr>
              <a:t> اشتراك أخر.</a:t>
            </a:r>
            <a:endParaRPr lang="ar-SA" sz="1500" b="0" i="0" dirty="0">
              <a:solidFill>
                <a:srgbClr val="245065"/>
              </a:solidFill>
              <a:effectLst/>
              <a:latin typeface="Tajawal Medium" panose="00000600000000000000" pitchFamily="2" charset="-78"/>
              <a:cs typeface="Tajawal Medium" panose="00000600000000000000" pitchFamily="2" charset="-78"/>
            </a:endParaRPr>
          </a:p>
          <a:p>
            <a:pPr marL="182880" indent="-182880" algn="just" rtl="1">
              <a:spcBef>
                <a:spcPts val="1200"/>
              </a:spcBef>
              <a:buClr>
                <a:srgbClr val="AE10C4"/>
              </a:buClr>
              <a:buSzPct val="100000"/>
              <a:buFont typeface="Arial" panose="020B0604020202020204" pitchFamily="34" charset="0"/>
              <a:buChar char="•"/>
            </a:pPr>
            <a:r>
              <a:rPr lang="ar-EG" sz="1500" b="0" i="0" dirty="0">
                <a:solidFill>
                  <a:srgbClr val="245065"/>
                </a:solidFill>
                <a:effectLst/>
                <a:latin typeface="Tajawal Medium" panose="00000600000000000000" pitchFamily="2" charset="-78"/>
                <a:cs typeface="Tajawal Medium" panose="00000600000000000000" pitchFamily="2" charset="-78"/>
              </a:rPr>
              <a:t>كما يوجد إمكانية لطلب انسحاب للطلاب المسجلين، من خلال تقديم تاريخ الانسحاب والتفاصيل المتعلقة، ثم يراجع المدير</a:t>
            </a:r>
            <a:endParaRPr lang="en-US" sz="1500" b="0" i="0" dirty="0">
              <a:solidFill>
                <a:srgbClr val="245065"/>
              </a:solidFill>
              <a:effectLst/>
              <a:latin typeface="Tajawal Medium" panose="00000600000000000000" pitchFamily="2" charset="-78"/>
              <a:cs typeface="Tajawal Medium" panose="00000600000000000000" pitchFamily="2" charset="-78"/>
            </a:endParaRPr>
          </a:p>
        </p:txBody>
      </p:sp>
      <p:sp>
        <p:nvSpPr>
          <p:cNvPr id="9" name="TextBox 8">
            <a:extLst>
              <a:ext uri="{FF2B5EF4-FFF2-40B4-BE49-F238E27FC236}">
                <a16:creationId xmlns:a16="http://schemas.microsoft.com/office/drawing/2014/main" id="{065D5045-A649-3989-9680-DEFA56608498}"/>
              </a:ext>
            </a:extLst>
          </p:cNvPr>
          <p:cNvSpPr txBox="1"/>
          <p:nvPr/>
        </p:nvSpPr>
        <p:spPr>
          <a:xfrm>
            <a:off x="710579" y="1290824"/>
            <a:ext cx="5019971" cy="1413207"/>
          </a:xfrm>
          <a:prstGeom prst="rect">
            <a:avLst/>
          </a:prstGeom>
          <a:noFill/>
        </p:spPr>
        <p:txBody>
          <a:bodyPr wrap="square">
            <a:spAutoFit/>
          </a:bodyPr>
          <a:lstStyle/>
          <a:p>
            <a:pPr marL="182880" algn="just" rtl="1">
              <a:spcBef>
                <a:spcPts val="105"/>
              </a:spcBef>
              <a:buClr>
                <a:srgbClr val="DE3217"/>
              </a:buClr>
              <a:buSzPct val="120000"/>
            </a:pPr>
            <a:r>
              <a:rPr lang="ar-EG" sz="1500" b="0" i="0" dirty="0">
                <a:solidFill>
                  <a:srgbClr val="245065"/>
                </a:solidFill>
                <a:effectLst/>
                <a:latin typeface="Tajawal Medium" panose="00000600000000000000" pitchFamily="2" charset="-78"/>
                <a:cs typeface="Tajawal Medium" panose="00000600000000000000" pitchFamily="2" charset="-78"/>
              </a:rPr>
              <a:t>الطلب ويتخذ إجراءات مثل إلغاء الطلب أو الموافقة عليه وتطبيق الخصم المناسب للانسحاب.</a:t>
            </a:r>
          </a:p>
          <a:p>
            <a:pPr marL="182880" indent="-182880" algn="just" rtl="1">
              <a:spcBef>
                <a:spcPts val="1200"/>
              </a:spcBef>
              <a:buClr>
                <a:srgbClr val="AE10C4"/>
              </a:buClr>
              <a:buSzPct val="100000"/>
              <a:buFont typeface="Arial" panose="020B0604020202020204" pitchFamily="34" charset="0"/>
              <a:buChar char="•"/>
            </a:pPr>
            <a:r>
              <a:rPr lang="ar-EG" sz="1500" b="0" i="0" dirty="0">
                <a:solidFill>
                  <a:srgbClr val="245065"/>
                </a:solidFill>
                <a:effectLst/>
                <a:latin typeface="Tajawal Medium" panose="00000600000000000000" pitchFamily="2" charset="-78"/>
                <a:cs typeface="Tajawal Medium" panose="00000600000000000000" pitchFamily="2" charset="-78"/>
              </a:rPr>
              <a:t>يمكن مشاهدة تقارير التسجيل مثل تقرير تسجيل الطلاب وتقرير اشتراك الطلاب</a:t>
            </a:r>
          </a:p>
          <a:p>
            <a:pPr algn="just" rtl="1">
              <a:spcBef>
                <a:spcPts val="105"/>
              </a:spcBef>
              <a:buClr>
                <a:srgbClr val="DE3217"/>
              </a:buClr>
              <a:buSzPct val="120000"/>
            </a:pPr>
            <a:endParaRPr lang="en-US" sz="1500" b="0" i="0" dirty="0">
              <a:solidFill>
                <a:srgbClr val="245065"/>
              </a:solidFill>
              <a:effectLst/>
              <a:latin typeface="Tajawal Medium" panose="00000600000000000000" pitchFamily="2" charset="-78"/>
              <a:cs typeface="Tajawal Medium" panose="00000600000000000000" pitchFamily="2" charset="-78"/>
            </a:endParaRPr>
          </a:p>
        </p:txBody>
      </p:sp>
      <p:pic>
        <p:nvPicPr>
          <p:cNvPr id="12" name="Picture 11" descr="A screenshot of a computer&#10;&#10;Description automatically generated">
            <a:extLst>
              <a:ext uri="{FF2B5EF4-FFF2-40B4-BE49-F238E27FC236}">
                <a16:creationId xmlns:a16="http://schemas.microsoft.com/office/drawing/2014/main" id="{0E98771A-5906-33F7-9FA7-F721C612A4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8964" y="2534587"/>
            <a:ext cx="4576115" cy="3657614"/>
          </a:xfrm>
          <a:prstGeom prst="rect">
            <a:avLst/>
          </a:prstGeom>
        </p:spPr>
      </p:pic>
    </p:spTree>
    <p:extLst>
      <p:ext uri="{BB962C8B-B14F-4D97-AF65-F5344CB8AC3E}">
        <p14:creationId xmlns:p14="http://schemas.microsoft.com/office/powerpoint/2010/main" val="217789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5ED3EE-A0EC-7BE7-183D-A7F7A9F582A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1457151-609A-E8F1-1E75-4A09215E6D4B}"/>
              </a:ext>
            </a:extLst>
          </p:cNvPr>
          <p:cNvGrpSpPr>
            <a:grpSpLocks/>
          </p:cNvGrpSpPr>
          <p:nvPr/>
        </p:nvGrpSpPr>
        <p:grpSpPr>
          <a:xfrm flipH="1">
            <a:off x="1" y="1"/>
            <a:ext cx="12191999" cy="6861095"/>
            <a:chOff x="1" y="1"/>
            <a:chExt cx="12191999" cy="6861095"/>
          </a:xfrm>
          <a:solidFill>
            <a:srgbClr val="FCF5FD"/>
          </a:solidFill>
        </p:grpSpPr>
        <p:sp>
          <p:nvSpPr>
            <p:cNvPr id="13" name="Freeform: Shape 12">
              <a:extLst>
                <a:ext uri="{FF2B5EF4-FFF2-40B4-BE49-F238E27FC236}">
                  <a16:creationId xmlns:a16="http://schemas.microsoft.com/office/drawing/2014/main" id="{847BC447-9494-187A-8ABB-313D2C97A2E0}"/>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4" name="Freeform: Shape 13">
              <a:extLst>
                <a:ext uri="{FF2B5EF4-FFF2-40B4-BE49-F238E27FC236}">
                  <a16:creationId xmlns:a16="http://schemas.microsoft.com/office/drawing/2014/main" id="{530CECAB-0473-6B32-62B6-7EB1ECFB5301}"/>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5" name="Freeform: Shape 14">
              <a:extLst>
                <a:ext uri="{FF2B5EF4-FFF2-40B4-BE49-F238E27FC236}">
                  <a16:creationId xmlns:a16="http://schemas.microsoft.com/office/drawing/2014/main" id="{4D3B9437-4BE8-4985-D4A8-D892D292A837}"/>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6" name="Graphic 15">
              <a:extLst>
                <a:ext uri="{FF2B5EF4-FFF2-40B4-BE49-F238E27FC236}">
                  <a16:creationId xmlns:a16="http://schemas.microsoft.com/office/drawing/2014/main" id="{F508703D-834B-9BB3-A270-A422D968A6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9" name="Group 18">
            <a:extLst>
              <a:ext uri="{FF2B5EF4-FFF2-40B4-BE49-F238E27FC236}">
                <a16:creationId xmlns:a16="http://schemas.microsoft.com/office/drawing/2014/main" id="{8D032E3E-3EB6-EAC4-0EDE-0D18B233CD15}"/>
              </a:ext>
            </a:extLst>
          </p:cNvPr>
          <p:cNvGrpSpPr/>
          <p:nvPr/>
        </p:nvGrpSpPr>
        <p:grpSpPr>
          <a:xfrm>
            <a:off x="1373087" y="6475780"/>
            <a:ext cx="9137333" cy="91440"/>
            <a:chOff x="1373087" y="6475780"/>
            <a:chExt cx="9137333" cy="91440"/>
          </a:xfrm>
        </p:grpSpPr>
        <p:sp>
          <p:nvSpPr>
            <p:cNvPr id="20" name="Graphic 2">
              <a:extLst>
                <a:ext uri="{FF2B5EF4-FFF2-40B4-BE49-F238E27FC236}">
                  <a16:creationId xmlns:a16="http://schemas.microsoft.com/office/drawing/2014/main" id="{EAC455DB-9C5A-7460-2194-2F2B94D16969}"/>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21" name="Oval 20">
              <a:extLst>
                <a:ext uri="{FF2B5EF4-FFF2-40B4-BE49-F238E27FC236}">
                  <a16:creationId xmlns:a16="http://schemas.microsoft.com/office/drawing/2014/main" id="{29EEDE33-6F6C-6699-5AA1-C847173164B8}"/>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60AD67D-2CDF-CF0D-117C-255BB2FB8191}"/>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Graphic 24">
            <a:extLst>
              <a:ext uri="{FF2B5EF4-FFF2-40B4-BE49-F238E27FC236}">
                <a16:creationId xmlns:a16="http://schemas.microsoft.com/office/drawing/2014/main" id="{FE98F76D-6298-FF5D-F859-B5815ED16B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33" name="Graphic 32">
            <a:extLst>
              <a:ext uri="{FF2B5EF4-FFF2-40B4-BE49-F238E27FC236}">
                <a16:creationId xmlns:a16="http://schemas.microsoft.com/office/drawing/2014/main" id="{64307CB9-D566-03EB-9650-60B6E4AB98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10" name="object 109">
            <a:extLst>
              <a:ext uri="{FF2B5EF4-FFF2-40B4-BE49-F238E27FC236}">
                <a16:creationId xmlns:a16="http://schemas.microsoft.com/office/drawing/2014/main" id="{D7679951-E10C-525E-4463-1630CFDF53BF}"/>
              </a:ext>
            </a:extLst>
          </p:cNvPr>
          <p:cNvSpPr txBox="1"/>
          <p:nvPr/>
        </p:nvSpPr>
        <p:spPr>
          <a:xfrm>
            <a:off x="5778725" y="567510"/>
            <a:ext cx="6145105" cy="576440"/>
          </a:xfrm>
          <a:prstGeom prst="rect">
            <a:avLst/>
          </a:prstGeom>
          <a:noFill/>
        </p:spPr>
        <p:txBody>
          <a:bodyPr vert="horz" wrap="square" lIns="0" tIns="189865" rIns="0" bIns="0" rtlCol="0">
            <a:spAutoFit/>
          </a:bodyPr>
          <a:lstStyle/>
          <a:p>
            <a:pPr marL="182880" algn="r" rtl="1"/>
            <a:r>
              <a:rPr lang="ar-KW" sz="2500" dirty="0">
                <a:solidFill>
                  <a:srgbClr val="AE10C4"/>
                </a:solidFill>
                <a:latin typeface="Tajawal ExtraBold" panose="00000800000000000000" pitchFamily="2" charset="-78"/>
                <a:cs typeface="Tajawal ExtraBold" panose="00000800000000000000" pitchFamily="2" charset="-78"/>
              </a:rPr>
              <a:t>نظام الدفع</a:t>
            </a:r>
            <a:endParaRPr lang="en-US" sz="2500" dirty="0">
              <a:solidFill>
                <a:srgbClr val="AE10C4"/>
              </a:solidFill>
              <a:latin typeface="Tajawal ExtraBold" panose="00000800000000000000" pitchFamily="2" charset="-78"/>
              <a:cs typeface="Tajawal ExtraBold" panose="00000800000000000000" pitchFamily="2" charset="-78"/>
            </a:endParaRPr>
          </a:p>
        </p:txBody>
      </p:sp>
      <p:sp>
        <p:nvSpPr>
          <p:cNvPr id="11" name="TextBox 10">
            <a:extLst>
              <a:ext uri="{FF2B5EF4-FFF2-40B4-BE49-F238E27FC236}">
                <a16:creationId xmlns:a16="http://schemas.microsoft.com/office/drawing/2014/main" id="{3278E186-7C8D-9874-9B93-5EF2CFDAAC6F}"/>
              </a:ext>
            </a:extLst>
          </p:cNvPr>
          <p:cNvSpPr txBox="1"/>
          <p:nvPr/>
        </p:nvSpPr>
        <p:spPr>
          <a:xfrm>
            <a:off x="6481654" y="1416505"/>
            <a:ext cx="5341697" cy="3426579"/>
          </a:xfrm>
          <a:prstGeom prst="rect">
            <a:avLst/>
          </a:prstGeom>
          <a:noFill/>
        </p:spPr>
        <p:txBody>
          <a:bodyPr wrap="square">
            <a:spAutoFit/>
          </a:bodyPr>
          <a:lstStyle/>
          <a:p>
            <a:pPr marL="182880" marR="116205" indent="-182880" algn="r" rtl="1">
              <a:spcBef>
                <a:spcPts val="95"/>
              </a:spcBef>
              <a:buClr>
                <a:srgbClr val="AE10C4"/>
              </a:buClr>
              <a:buSzPct val="115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يشتمل النظام على جميع المدفوعات المتعلقة بالقبول، والتسجيل، والرسوم الدراسية، ورسوم الباص، ورسوم الكتب.</a:t>
            </a:r>
            <a:endParaRPr lang="ar-KW" sz="1500" dirty="0">
              <a:solidFill>
                <a:srgbClr val="245065"/>
              </a:solidFill>
              <a:latin typeface="Tajawal Medium" panose="00000600000000000000" pitchFamily="2" charset="-78"/>
              <a:cs typeface="Tajawal Medium" panose="00000600000000000000" pitchFamily="2" charset="-78"/>
            </a:endParaRPr>
          </a:p>
          <a:p>
            <a:pPr marL="182880" marR="116205" indent="-182880" algn="r" rtl="1">
              <a:spcBef>
                <a:spcPts val="95"/>
              </a:spcBef>
              <a:buClr>
                <a:srgbClr val="AE10C4"/>
              </a:buClr>
              <a:buSzPct val="115000"/>
              <a:buFont typeface="Arial" panose="020B0604020202020204" pitchFamily="34" charset="0"/>
              <a:buChar char="•"/>
            </a:pPr>
            <a:endParaRPr lang="ar-SA" sz="1500" dirty="0">
              <a:solidFill>
                <a:srgbClr val="245065"/>
              </a:solidFill>
              <a:latin typeface="Tajawal Medium" panose="00000600000000000000" pitchFamily="2" charset="-78"/>
              <a:cs typeface="Tajawal Medium" panose="00000600000000000000" pitchFamily="2" charset="-78"/>
            </a:endParaRPr>
          </a:p>
          <a:p>
            <a:pPr marL="182880" marR="116205" indent="-182880" algn="r" rtl="1">
              <a:spcBef>
                <a:spcPts val="95"/>
              </a:spcBef>
              <a:buClr>
                <a:srgbClr val="AE10C4"/>
              </a:buClr>
              <a:buSzPct val="115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كما يتضمن النظام خصومات الدفع مثل خصومات المعلمين، وغيرها من الخصومات التي تضيفها الحضانة.</a:t>
            </a:r>
            <a:endParaRPr lang="ar-KW" sz="1500" dirty="0">
              <a:solidFill>
                <a:srgbClr val="245065"/>
              </a:solidFill>
              <a:latin typeface="Tajawal Medium" panose="00000600000000000000" pitchFamily="2" charset="-78"/>
              <a:cs typeface="Tajawal Medium" panose="00000600000000000000" pitchFamily="2" charset="-78"/>
            </a:endParaRPr>
          </a:p>
          <a:p>
            <a:pPr marL="182880" marR="116205" indent="-182880" algn="r" rtl="1">
              <a:spcBef>
                <a:spcPts val="95"/>
              </a:spcBef>
              <a:buClr>
                <a:srgbClr val="AE10C4"/>
              </a:buClr>
              <a:buSzPct val="115000"/>
              <a:buFont typeface="Arial" panose="020B0604020202020204" pitchFamily="34" charset="0"/>
              <a:buChar char="•"/>
            </a:pPr>
            <a:endParaRPr lang="ar-SA" sz="1500" dirty="0">
              <a:solidFill>
                <a:srgbClr val="245065"/>
              </a:solidFill>
              <a:latin typeface="Tajawal Medium" panose="00000600000000000000" pitchFamily="2" charset="-78"/>
              <a:cs typeface="Tajawal Medium" panose="00000600000000000000" pitchFamily="2" charset="-78"/>
            </a:endParaRPr>
          </a:p>
          <a:p>
            <a:pPr marL="182880" marR="116205" indent="-182880" algn="r" rtl="1">
              <a:spcBef>
                <a:spcPts val="95"/>
              </a:spcBef>
              <a:buClr>
                <a:srgbClr val="AE10C4"/>
              </a:buClr>
              <a:buSzPct val="115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ويتضمن أيضًا مبدأ الاسترجاع وتطبيق شروط الدفع والاسترداد.</a:t>
            </a:r>
          </a:p>
          <a:p>
            <a:pPr marL="182880" marR="116205" indent="-182880" algn="r" rtl="1">
              <a:spcBef>
                <a:spcPts val="95"/>
              </a:spcBef>
              <a:buClr>
                <a:srgbClr val="AE10C4"/>
              </a:buClr>
              <a:buSzPct val="115000"/>
              <a:buFont typeface="Arial" panose="020B0604020202020204" pitchFamily="34" charset="0"/>
              <a:buChar char="•"/>
            </a:pPr>
            <a:endParaRPr lang="ar-SA" sz="1500" dirty="0">
              <a:solidFill>
                <a:srgbClr val="245065"/>
              </a:solidFill>
              <a:latin typeface="Tajawal Medium" panose="00000600000000000000" pitchFamily="2" charset="-78"/>
              <a:cs typeface="Tajawal Medium" panose="00000600000000000000" pitchFamily="2" charset="-78"/>
            </a:endParaRPr>
          </a:p>
          <a:p>
            <a:pPr marL="182880" marR="116205" indent="-182880" algn="r" rtl="1">
              <a:spcBef>
                <a:spcPts val="95"/>
              </a:spcBef>
              <a:buClr>
                <a:srgbClr val="AE10C4"/>
              </a:buClr>
              <a:buSzPct val="115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يشمل النظام أيضًا الدفع الإلكتروني من خلال الربط مع </a:t>
            </a:r>
            <a:r>
              <a:rPr lang="en-US" sz="1500" dirty="0">
                <a:solidFill>
                  <a:srgbClr val="245065"/>
                </a:solidFill>
                <a:latin typeface="Tajawal Medium" panose="00000600000000000000" pitchFamily="2" charset="-78"/>
                <a:cs typeface="Tajawal Medium" panose="00000600000000000000" pitchFamily="2" charset="-78"/>
              </a:rPr>
              <a:t>KNET، </a:t>
            </a:r>
            <a:r>
              <a:rPr lang="ar-SA" sz="1500" dirty="0">
                <a:solidFill>
                  <a:srgbClr val="245065"/>
                </a:solidFill>
                <a:latin typeface="Tajawal Medium" panose="00000600000000000000" pitchFamily="2" charset="-78"/>
                <a:cs typeface="Tajawal Medium" panose="00000600000000000000" pitchFamily="2" charset="-78"/>
              </a:rPr>
              <a:t>أو </a:t>
            </a:r>
            <a:r>
              <a:rPr lang="en-US" sz="1500" dirty="0">
                <a:solidFill>
                  <a:srgbClr val="245065"/>
                </a:solidFill>
                <a:latin typeface="Tajawal Medium" panose="00000600000000000000" pitchFamily="2" charset="-78"/>
                <a:cs typeface="Tajawal Medium" panose="00000600000000000000" pitchFamily="2" charset="-78"/>
              </a:rPr>
              <a:t>My Bill، </a:t>
            </a:r>
            <a:r>
              <a:rPr lang="ar-SA" sz="1500" dirty="0">
                <a:solidFill>
                  <a:srgbClr val="245065"/>
                </a:solidFill>
                <a:latin typeface="Tajawal Medium" panose="00000600000000000000" pitchFamily="2" charset="-78"/>
                <a:cs typeface="Tajawal Medium" panose="00000600000000000000" pitchFamily="2" charset="-78"/>
              </a:rPr>
              <a:t>أو أي منصة دفع توفرها الحضانة.</a:t>
            </a:r>
          </a:p>
          <a:p>
            <a:pPr marL="182880" marR="116205" indent="-182880" algn="r" rtl="1">
              <a:spcBef>
                <a:spcPts val="95"/>
              </a:spcBef>
              <a:buClr>
                <a:srgbClr val="AE10C4"/>
              </a:buClr>
              <a:buSzPct val="115000"/>
              <a:buFont typeface="Arial" panose="020B0604020202020204" pitchFamily="34" charset="0"/>
              <a:buChar char="•"/>
            </a:pPr>
            <a:endParaRPr lang="ar-SA" sz="1500" dirty="0">
              <a:solidFill>
                <a:srgbClr val="245065"/>
              </a:solidFill>
              <a:latin typeface="Tajawal Medium" panose="00000600000000000000" pitchFamily="2" charset="-78"/>
              <a:cs typeface="Tajawal Medium" panose="00000600000000000000" pitchFamily="2" charset="-78"/>
            </a:endParaRPr>
          </a:p>
          <a:p>
            <a:pPr marL="182880" marR="116205" indent="-182880" algn="r" rtl="1">
              <a:spcBef>
                <a:spcPts val="95"/>
              </a:spcBef>
              <a:buClr>
                <a:srgbClr val="AE10C4"/>
              </a:buClr>
              <a:buSzPct val="115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من الممكن الدفع إلكترونيًا عبر الموقع الإلكتروني أو تطبيق الهاتف الذكي.</a:t>
            </a:r>
          </a:p>
        </p:txBody>
      </p:sp>
      <p:pic>
        <p:nvPicPr>
          <p:cNvPr id="7" name="Graphic 6">
            <a:extLst>
              <a:ext uri="{FF2B5EF4-FFF2-40B4-BE49-F238E27FC236}">
                <a16:creationId xmlns:a16="http://schemas.microsoft.com/office/drawing/2014/main" id="{ABEE4A21-16F2-61EE-F22D-F45C198FA18A}"/>
              </a:ext>
            </a:extLst>
          </p:cNvPr>
          <p:cNvPicPr preferRelativeResize="0">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1049" y="4743536"/>
            <a:ext cx="1394497" cy="72630"/>
          </a:xfrm>
          <a:prstGeom prst="rect">
            <a:avLst/>
          </a:prstGeom>
        </p:spPr>
      </p:pic>
      <p:pic>
        <p:nvPicPr>
          <p:cNvPr id="8" name="Picture 7">
            <a:extLst>
              <a:ext uri="{FF2B5EF4-FFF2-40B4-BE49-F238E27FC236}">
                <a16:creationId xmlns:a16="http://schemas.microsoft.com/office/drawing/2014/main" id="{DBD751F0-A064-C8A7-7BFB-BC54F4319E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1049" y="2467780"/>
            <a:ext cx="5064170" cy="1892111"/>
          </a:xfrm>
          <a:prstGeom prst="rect">
            <a:avLst/>
          </a:prstGeom>
          <a:effectLst>
            <a:outerShdw blurRad="50800" dist="38100" dir="5400000" algn="t" rotWithShape="0">
              <a:srgbClr val="AE10C4">
                <a:alpha val="40000"/>
              </a:srgbClr>
            </a:outerShdw>
          </a:effectLst>
        </p:spPr>
      </p:pic>
      <p:pic>
        <p:nvPicPr>
          <p:cNvPr id="12" name="Graphic 11">
            <a:extLst>
              <a:ext uri="{FF2B5EF4-FFF2-40B4-BE49-F238E27FC236}">
                <a16:creationId xmlns:a16="http://schemas.microsoft.com/office/drawing/2014/main" id="{3A3F8864-5B5A-1CDA-7843-711F353F52CA}"/>
              </a:ext>
            </a:extLst>
          </p:cNvPr>
          <p:cNvPicPr preferRelativeResize="0">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4470722" y="2039174"/>
            <a:ext cx="1394497" cy="72630"/>
          </a:xfrm>
          <a:prstGeom prst="rect">
            <a:avLst/>
          </a:prstGeom>
        </p:spPr>
      </p:pic>
    </p:spTree>
    <p:extLst>
      <p:ext uri="{BB962C8B-B14F-4D97-AF65-F5344CB8AC3E}">
        <p14:creationId xmlns:p14="http://schemas.microsoft.com/office/powerpoint/2010/main" val="2300805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177EC5-1006-4B1E-0808-6D7F08DCCE7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3E6DB60C-2738-BC43-E57C-6DA540B68CC0}"/>
              </a:ext>
            </a:extLst>
          </p:cNvPr>
          <p:cNvGrpSpPr>
            <a:grpSpLocks/>
          </p:cNvGrpSpPr>
          <p:nvPr/>
        </p:nvGrpSpPr>
        <p:grpSpPr>
          <a:xfrm flipH="1">
            <a:off x="1" y="1"/>
            <a:ext cx="12191999" cy="6861095"/>
            <a:chOff x="1" y="1"/>
            <a:chExt cx="12191999" cy="6861095"/>
          </a:xfrm>
          <a:solidFill>
            <a:srgbClr val="FCF5FD"/>
          </a:solidFill>
        </p:grpSpPr>
        <p:sp>
          <p:nvSpPr>
            <p:cNvPr id="8" name="Freeform: Shape 7">
              <a:extLst>
                <a:ext uri="{FF2B5EF4-FFF2-40B4-BE49-F238E27FC236}">
                  <a16:creationId xmlns:a16="http://schemas.microsoft.com/office/drawing/2014/main" id="{72047C7D-331D-8520-3B09-16EBD998FA04}"/>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2" name="Freeform: Shape 11">
              <a:extLst>
                <a:ext uri="{FF2B5EF4-FFF2-40B4-BE49-F238E27FC236}">
                  <a16:creationId xmlns:a16="http://schemas.microsoft.com/office/drawing/2014/main" id="{BFB4B4AD-4692-CDFF-B8F8-5F5E40DDEA41}"/>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4" name="Freeform: Shape 13">
              <a:extLst>
                <a:ext uri="{FF2B5EF4-FFF2-40B4-BE49-F238E27FC236}">
                  <a16:creationId xmlns:a16="http://schemas.microsoft.com/office/drawing/2014/main" id="{883FB4FC-D78C-0460-18D8-34DDD068FBE0}"/>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5" name="Graphic 14">
              <a:extLst>
                <a:ext uri="{FF2B5EF4-FFF2-40B4-BE49-F238E27FC236}">
                  <a16:creationId xmlns:a16="http://schemas.microsoft.com/office/drawing/2014/main" id="{A85CF8F0-02D4-3D89-6F0A-A611CD878F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1489260"/>
              <a:ext cx="10375391" cy="5371836"/>
            </a:xfrm>
            <a:prstGeom prst="rect">
              <a:avLst/>
            </a:prstGeom>
          </p:spPr>
        </p:pic>
      </p:grpSp>
      <p:grpSp>
        <p:nvGrpSpPr>
          <p:cNvPr id="19" name="Group 18">
            <a:extLst>
              <a:ext uri="{FF2B5EF4-FFF2-40B4-BE49-F238E27FC236}">
                <a16:creationId xmlns:a16="http://schemas.microsoft.com/office/drawing/2014/main" id="{AB3A1A85-AFF5-0826-57E7-21240F59E1AE}"/>
              </a:ext>
            </a:extLst>
          </p:cNvPr>
          <p:cNvGrpSpPr/>
          <p:nvPr/>
        </p:nvGrpSpPr>
        <p:grpSpPr>
          <a:xfrm>
            <a:off x="1373087" y="6475780"/>
            <a:ext cx="9137333" cy="91440"/>
            <a:chOff x="1373087" y="6475780"/>
            <a:chExt cx="9137333" cy="91440"/>
          </a:xfrm>
        </p:grpSpPr>
        <p:sp>
          <p:nvSpPr>
            <p:cNvPr id="20" name="Graphic 2">
              <a:extLst>
                <a:ext uri="{FF2B5EF4-FFF2-40B4-BE49-F238E27FC236}">
                  <a16:creationId xmlns:a16="http://schemas.microsoft.com/office/drawing/2014/main" id="{E8F0298F-2983-44AB-BC1F-7533A04823FD}"/>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21" name="Oval 20">
              <a:extLst>
                <a:ext uri="{FF2B5EF4-FFF2-40B4-BE49-F238E27FC236}">
                  <a16:creationId xmlns:a16="http://schemas.microsoft.com/office/drawing/2014/main" id="{CE5C7BA6-53E8-F5D0-D182-2869B9F8670D}"/>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8765202-47C6-0206-004B-F712C17D8621}"/>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Graphic 24">
            <a:extLst>
              <a:ext uri="{FF2B5EF4-FFF2-40B4-BE49-F238E27FC236}">
                <a16:creationId xmlns:a16="http://schemas.microsoft.com/office/drawing/2014/main" id="{C7025B96-3F03-11F1-E8C7-AD798A5DCE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1446" y="6018580"/>
            <a:ext cx="676142" cy="548640"/>
          </a:xfrm>
          <a:prstGeom prst="rect">
            <a:avLst/>
          </a:prstGeom>
        </p:spPr>
      </p:pic>
      <p:pic>
        <p:nvPicPr>
          <p:cNvPr id="33" name="Graphic 32">
            <a:extLst>
              <a:ext uri="{FF2B5EF4-FFF2-40B4-BE49-F238E27FC236}">
                <a16:creationId xmlns:a16="http://schemas.microsoft.com/office/drawing/2014/main" id="{22E7E333-9695-3820-0C4C-F38B165848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398" y="107381"/>
            <a:ext cx="11887180" cy="889685"/>
          </a:xfrm>
          <a:prstGeom prst="rect">
            <a:avLst/>
          </a:prstGeom>
        </p:spPr>
      </p:pic>
      <p:pic>
        <p:nvPicPr>
          <p:cNvPr id="7" name="Graphic 6">
            <a:extLst>
              <a:ext uri="{FF2B5EF4-FFF2-40B4-BE49-F238E27FC236}">
                <a16:creationId xmlns:a16="http://schemas.microsoft.com/office/drawing/2014/main" id="{5695E842-7A8A-C167-1283-5CEEE934BC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992304" y="1143000"/>
            <a:ext cx="5407742" cy="4572000"/>
          </a:xfrm>
          <a:prstGeom prst="rect">
            <a:avLst/>
          </a:prstGeom>
        </p:spPr>
      </p:pic>
      <p:sp>
        <p:nvSpPr>
          <p:cNvPr id="10" name="object 109">
            <a:extLst>
              <a:ext uri="{FF2B5EF4-FFF2-40B4-BE49-F238E27FC236}">
                <a16:creationId xmlns:a16="http://schemas.microsoft.com/office/drawing/2014/main" id="{DAFC08C1-5D8B-7D51-25E9-B87BEBFCA9DC}"/>
              </a:ext>
            </a:extLst>
          </p:cNvPr>
          <p:cNvSpPr txBox="1"/>
          <p:nvPr/>
        </p:nvSpPr>
        <p:spPr>
          <a:xfrm>
            <a:off x="5778725" y="567510"/>
            <a:ext cx="6145105" cy="576440"/>
          </a:xfrm>
          <a:prstGeom prst="rect">
            <a:avLst/>
          </a:prstGeom>
          <a:noFill/>
        </p:spPr>
        <p:txBody>
          <a:bodyPr vert="horz" wrap="square" lIns="0" tIns="189865" rIns="0" bIns="0" rtlCol="0">
            <a:spAutoFit/>
          </a:bodyPr>
          <a:lstStyle/>
          <a:p>
            <a:pPr marL="182880" algn="r" rtl="1"/>
            <a:r>
              <a:rPr lang="ar-EG" sz="2500" dirty="0">
                <a:solidFill>
                  <a:srgbClr val="AE10C4"/>
                </a:solidFill>
                <a:latin typeface="Tajawal ExtraBold" panose="00000800000000000000" pitchFamily="2" charset="-78"/>
                <a:cs typeface="Tajawal ExtraBold" panose="00000800000000000000" pitchFamily="2" charset="-78"/>
              </a:rPr>
              <a:t>المحاسبة والاشتراكات</a:t>
            </a:r>
            <a:r>
              <a:rPr lang="ar-SA" sz="2500" dirty="0">
                <a:solidFill>
                  <a:srgbClr val="AE10C4"/>
                </a:solidFill>
                <a:latin typeface="Tajawal ExtraBold" panose="00000800000000000000" pitchFamily="2" charset="-78"/>
                <a:cs typeface="Tajawal ExtraBold" panose="00000800000000000000" pitchFamily="2" charset="-78"/>
              </a:rPr>
              <a:t> </a:t>
            </a:r>
            <a:r>
              <a:rPr lang="ar-EG" sz="2500" dirty="0">
                <a:solidFill>
                  <a:srgbClr val="AE10C4"/>
                </a:solidFill>
                <a:latin typeface="Tajawal ExtraBold" panose="00000800000000000000" pitchFamily="2" charset="-78"/>
                <a:cs typeface="Tajawal ExtraBold" panose="00000800000000000000" pitchFamily="2" charset="-78"/>
              </a:rPr>
              <a:t>(الأقساط)</a:t>
            </a:r>
            <a:endParaRPr lang="en-US" sz="2500" dirty="0">
              <a:solidFill>
                <a:srgbClr val="AE10C4"/>
              </a:solidFill>
              <a:latin typeface="Tajawal ExtraBold" panose="00000800000000000000" pitchFamily="2" charset="-78"/>
              <a:cs typeface="Tajawal ExtraBold" panose="00000800000000000000" pitchFamily="2" charset="-78"/>
            </a:endParaRPr>
          </a:p>
        </p:txBody>
      </p:sp>
      <p:sp>
        <p:nvSpPr>
          <p:cNvPr id="11" name="TextBox 10">
            <a:extLst>
              <a:ext uri="{FF2B5EF4-FFF2-40B4-BE49-F238E27FC236}">
                <a16:creationId xmlns:a16="http://schemas.microsoft.com/office/drawing/2014/main" id="{0D5CC1F9-576A-61CB-B593-A4CA09736DEB}"/>
              </a:ext>
            </a:extLst>
          </p:cNvPr>
          <p:cNvSpPr txBox="1"/>
          <p:nvPr/>
        </p:nvSpPr>
        <p:spPr>
          <a:xfrm>
            <a:off x="6481654" y="1416505"/>
            <a:ext cx="5341697" cy="1887696"/>
          </a:xfrm>
          <a:prstGeom prst="rect">
            <a:avLst/>
          </a:prstGeom>
          <a:noFill/>
        </p:spPr>
        <p:txBody>
          <a:bodyPr wrap="square">
            <a:spAutoFit/>
          </a:bodyPr>
          <a:lstStyle/>
          <a:p>
            <a:pPr marL="182880" marR="116205" indent="-182880" algn="r" rtl="1">
              <a:spcBef>
                <a:spcPts val="1200"/>
              </a:spcBef>
              <a:buClr>
                <a:srgbClr val="AE10C4"/>
              </a:buClr>
              <a:buSzPct val="115000"/>
              <a:buFont typeface="Arial" panose="020B0604020202020204" pitchFamily="34" charset="0"/>
              <a:buChar char="•"/>
            </a:pPr>
            <a:r>
              <a:rPr lang="ar-EG" sz="1500" dirty="0">
                <a:solidFill>
                  <a:srgbClr val="245065"/>
                </a:solidFill>
                <a:latin typeface="Tajawal Medium" panose="00000600000000000000" pitchFamily="2" charset="-78"/>
                <a:cs typeface="Tajawal Medium" panose="00000600000000000000" pitchFamily="2" charset="-78"/>
              </a:rPr>
              <a:t>ضبط إعدادات الرسوم لكل عام أكاديمي، بناءً على نوع الرسوم والمرحلة الدراسية.</a:t>
            </a:r>
          </a:p>
          <a:p>
            <a:pPr marL="182880" marR="116205" indent="-182880" algn="r" rtl="1">
              <a:spcBef>
                <a:spcPts val="1200"/>
              </a:spcBef>
              <a:buClr>
                <a:srgbClr val="AE10C4"/>
              </a:buClr>
              <a:buSzPct val="115000"/>
              <a:buFont typeface="Arial" panose="020B0604020202020204" pitchFamily="34" charset="0"/>
              <a:buChar char="•"/>
            </a:pPr>
            <a:r>
              <a:rPr lang="ar-EG" sz="1500" dirty="0">
                <a:solidFill>
                  <a:srgbClr val="245065"/>
                </a:solidFill>
                <a:latin typeface="Tajawal Medium" panose="00000600000000000000" pitchFamily="2" charset="-78"/>
                <a:cs typeface="Tajawal Medium" panose="00000600000000000000" pitchFamily="2" charset="-78"/>
              </a:rPr>
              <a:t>يتضمن النظام أيضًا خصومات الدفع مثل خصومات الأشقاء وخصومات الموظفين وأي خصومات أخرى تحددها الحضانة عن طريق:</a:t>
            </a:r>
          </a:p>
          <a:p>
            <a:pPr marR="116205" lvl="1" indent="-182880" algn="r" rtl="1">
              <a:spcBef>
                <a:spcPts val="95"/>
              </a:spcBef>
              <a:buClr>
                <a:srgbClr val="AE10C4"/>
              </a:buClr>
              <a:buSzPct val="100000"/>
              <a:buFont typeface="Arial" panose="020B0604020202020204" pitchFamily="34" charset="0"/>
              <a:buChar char="•"/>
            </a:pPr>
            <a:r>
              <a:rPr lang="ar-EG" sz="1500" dirty="0">
                <a:solidFill>
                  <a:srgbClr val="245065"/>
                </a:solidFill>
                <a:latin typeface="Tajawal Medium" panose="00000600000000000000" pitchFamily="2" charset="-78"/>
                <a:cs typeface="Tajawal Medium" panose="00000600000000000000" pitchFamily="2" charset="-78"/>
              </a:rPr>
              <a:t>إعداد إعدادات الخصم.</a:t>
            </a:r>
          </a:p>
          <a:p>
            <a:pPr marR="116205" lvl="1" indent="-182880" algn="r" rtl="1">
              <a:spcBef>
                <a:spcPts val="95"/>
              </a:spcBef>
              <a:buClr>
                <a:srgbClr val="AE10C4"/>
              </a:buClr>
              <a:buSzPct val="100000"/>
              <a:buFont typeface="Arial" panose="020B0604020202020204" pitchFamily="34" charset="0"/>
              <a:buChar char="•"/>
            </a:pPr>
            <a:r>
              <a:rPr lang="ar-EG" sz="1500" dirty="0">
                <a:solidFill>
                  <a:srgbClr val="245065"/>
                </a:solidFill>
                <a:latin typeface="Tajawal Medium" panose="00000600000000000000" pitchFamily="2" charset="-78"/>
                <a:cs typeface="Tajawal Medium" panose="00000600000000000000" pitchFamily="2" charset="-78"/>
              </a:rPr>
              <a:t>تطبيق الخصومات على رسوم الطلاب.</a:t>
            </a:r>
          </a:p>
        </p:txBody>
      </p:sp>
      <p:sp>
        <p:nvSpPr>
          <p:cNvPr id="13" name="TextBox 12">
            <a:extLst>
              <a:ext uri="{FF2B5EF4-FFF2-40B4-BE49-F238E27FC236}">
                <a16:creationId xmlns:a16="http://schemas.microsoft.com/office/drawing/2014/main" id="{AB439282-9103-CF7A-5CA9-9392859601F7}"/>
              </a:ext>
            </a:extLst>
          </p:cNvPr>
          <p:cNvSpPr txBox="1"/>
          <p:nvPr/>
        </p:nvSpPr>
        <p:spPr>
          <a:xfrm>
            <a:off x="6442641" y="3304201"/>
            <a:ext cx="5374493" cy="1576585"/>
          </a:xfrm>
          <a:prstGeom prst="rect">
            <a:avLst/>
          </a:prstGeom>
          <a:noFill/>
        </p:spPr>
        <p:txBody>
          <a:bodyPr wrap="square">
            <a:spAutoFit/>
          </a:bodyPr>
          <a:lstStyle/>
          <a:p>
            <a:pPr marL="182880" marR="116205" indent="-182880" algn="r" rtl="1">
              <a:lnSpc>
                <a:spcPct val="130600"/>
              </a:lnSpc>
              <a:spcBef>
                <a:spcPts val="12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سيعتمد فوترة النظام على الاشتراكات لجعل الآباء قادرين على الاشتراك شهريًا / ربع سنويًا / سنويًا أو أي عدد من الأشهر.</a:t>
            </a:r>
          </a:p>
          <a:p>
            <a:pPr marL="182880" marR="116205" indent="-182880" algn="r" rtl="1">
              <a:lnSpc>
                <a:spcPct val="130600"/>
              </a:lnSpc>
              <a:spcBef>
                <a:spcPts val="1200"/>
              </a:spcBef>
              <a:buClr>
                <a:srgbClr val="AE10C4"/>
              </a:buClr>
              <a:buSzPct val="100000"/>
              <a:buFont typeface="Arial" panose="020B0604020202020204" pitchFamily="34" charset="0"/>
              <a:buChar char="•"/>
            </a:pPr>
            <a:r>
              <a:rPr lang="ar-SA" sz="1500" dirty="0">
                <a:solidFill>
                  <a:srgbClr val="245065"/>
                </a:solidFill>
                <a:latin typeface="Tajawal Medium" panose="00000600000000000000" pitchFamily="2" charset="-78"/>
                <a:cs typeface="Tajawal Medium" panose="00000600000000000000" pitchFamily="2" charset="-78"/>
              </a:rPr>
              <a:t>يتضمن النظام سياسات الانسحاب والخروج.</a:t>
            </a:r>
            <a:endParaRPr lang="en-US" sz="1500" dirty="0">
              <a:solidFill>
                <a:srgbClr val="245065"/>
              </a:solidFill>
              <a:latin typeface="Tajawal Medium" panose="00000600000000000000" pitchFamily="2" charset="-78"/>
              <a:cs typeface="Tajawal Medium" panose="00000600000000000000" pitchFamily="2" charset="-78"/>
            </a:endParaRPr>
          </a:p>
          <a:p>
            <a:pPr marL="182880" indent="-182880" algn="just" rtl="1">
              <a:lnSpc>
                <a:spcPts val="2210"/>
              </a:lnSpc>
              <a:spcBef>
                <a:spcPts val="1200"/>
              </a:spcBef>
              <a:buClr>
                <a:srgbClr val="AE10C4"/>
              </a:buClr>
              <a:buSzPct val="100000"/>
              <a:buFont typeface="Arial" panose="020B0604020202020204" pitchFamily="34" charset="0"/>
              <a:buChar char="•"/>
            </a:pPr>
            <a:endParaRPr lang="en-US" sz="1500" b="0" i="0" dirty="0">
              <a:solidFill>
                <a:srgbClr val="245065"/>
              </a:solidFill>
              <a:effectLst/>
              <a:latin typeface="Tajawal Medium" panose="00000600000000000000" pitchFamily="2" charset="-78"/>
              <a:cs typeface="Tajawal Medium" panose="00000600000000000000" pitchFamily="2" charset="-78"/>
            </a:endParaRPr>
          </a:p>
        </p:txBody>
      </p:sp>
      <p:pic>
        <p:nvPicPr>
          <p:cNvPr id="18" name="Picture 17" descr="A screenshot of a computer&#10;&#10;Description automatically generated">
            <a:extLst>
              <a:ext uri="{FF2B5EF4-FFF2-40B4-BE49-F238E27FC236}">
                <a16:creationId xmlns:a16="http://schemas.microsoft.com/office/drawing/2014/main" id="{5BF72529-C013-3F03-EC59-E6EDB2E6244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52782" y="1600200"/>
            <a:ext cx="4576096" cy="3657600"/>
          </a:xfrm>
          <a:prstGeom prst="rect">
            <a:avLst/>
          </a:prstGeom>
        </p:spPr>
      </p:pic>
    </p:spTree>
    <p:extLst>
      <p:ext uri="{BB962C8B-B14F-4D97-AF65-F5344CB8AC3E}">
        <p14:creationId xmlns:p14="http://schemas.microsoft.com/office/powerpoint/2010/main" val="12639512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5924</TotalTime>
  <Words>2440</Words>
  <Application>Microsoft Office PowerPoint</Application>
  <PresentationFormat>Widescreen</PresentationFormat>
  <Paragraphs>242</Paragraphs>
  <Slides>40</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Aptos</vt:lpstr>
      <vt:lpstr>Aptos Display</vt:lpstr>
      <vt:lpstr>Arial</vt:lpstr>
      <vt:lpstr>Nunito Light</vt:lpstr>
      <vt:lpstr>Tajawal</vt:lpstr>
      <vt:lpstr>Tajawal ExtraBold</vt:lpstr>
      <vt:lpstr>Tajawal Light</vt:lpstr>
      <vt:lpstr>Tajawal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Mohammad Mattur</dc:creator>
  <cp:lastModifiedBy>Ahmed Hussein</cp:lastModifiedBy>
  <cp:revision>49</cp:revision>
  <dcterms:created xsi:type="dcterms:W3CDTF">2025-06-16T09:17:39Z</dcterms:created>
  <dcterms:modified xsi:type="dcterms:W3CDTF">2025-08-24T07:46:22Z</dcterms:modified>
</cp:coreProperties>
</file>